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4" r:id="rId1"/>
  </p:sldMasterIdLst>
  <p:notesMasterIdLst>
    <p:notesMasterId r:id="rId205"/>
  </p:notesMasterIdLst>
  <p:sldIdLst>
    <p:sldId id="577" r:id="rId2"/>
    <p:sldId id="685" r:id="rId3"/>
    <p:sldId id="686" r:id="rId4"/>
    <p:sldId id="687" r:id="rId5"/>
    <p:sldId id="494" r:id="rId6"/>
    <p:sldId id="753" r:id="rId7"/>
    <p:sldId id="858" r:id="rId8"/>
    <p:sldId id="258" r:id="rId9"/>
    <p:sldId id="760" r:id="rId10"/>
    <p:sldId id="761" r:id="rId11"/>
    <p:sldId id="762" r:id="rId12"/>
    <p:sldId id="763" r:id="rId13"/>
    <p:sldId id="764" r:id="rId14"/>
    <p:sldId id="765" r:id="rId15"/>
    <p:sldId id="766" r:id="rId16"/>
    <p:sldId id="767" r:id="rId17"/>
    <p:sldId id="769" r:id="rId18"/>
    <p:sldId id="768" r:id="rId19"/>
    <p:sldId id="771" r:id="rId20"/>
    <p:sldId id="770" r:id="rId21"/>
    <p:sldId id="772" r:id="rId22"/>
    <p:sldId id="773" r:id="rId23"/>
    <p:sldId id="775" r:id="rId24"/>
    <p:sldId id="774" r:id="rId25"/>
    <p:sldId id="777" r:id="rId26"/>
    <p:sldId id="776" r:id="rId27"/>
    <p:sldId id="778" r:id="rId28"/>
    <p:sldId id="779" r:id="rId29"/>
    <p:sldId id="780" r:id="rId30"/>
    <p:sldId id="781" r:id="rId31"/>
    <p:sldId id="783" r:id="rId32"/>
    <p:sldId id="782" r:id="rId33"/>
    <p:sldId id="785" r:id="rId34"/>
    <p:sldId id="784" r:id="rId35"/>
    <p:sldId id="786" r:id="rId36"/>
    <p:sldId id="787" r:id="rId37"/>
    <p:sldId id="789" r:id="rId38"/>
    <p:sldId id="495" r:id="rId39"/>
    <p:sldId id="790" r:id="rId40"/>
    <p:sldId id="497" r:id="rId41"/>
    <p:sldId id="292" r:id="rId42"/>
    <p:sldId id="792" r:id="rId43"/>
    <p:sldId id="791" r:id="rId44"/>
    <p:sldId id="793" r:id="rId45"/>
    <p:sldId id="794" r:id="rId46"/>
    <p:sldId id="795" r:id="rId47"/>
    <p:sldId id="796" r:id="rId48"/>
    <p:sldId id="797" r:id="rId49"/>
    <p:sldId id="798" r:id="rId50"/>
    <p:sldId id="799" r:id="rId51"/>
    <p:sldId id="800" r:id="rId52"/>
    <p:sldId id="801" r:id="rId53"/>
    <p:sldId id="498" r:id="rId54"/>
    <p:sldId id="802" r:id="rId55"/>
    <p:sldId id="500" r:id="rId56"/>
    <p:sldId id="299" r:id="rId57"/>
    <p:sldId id="805" r:id="rId58"/>
    <p:sldId id="806" r:id="rId59"/>
    <p:sldId id="807" r:id="rId60"/>
    <p:sldId id="808" r:id="rId61"/>
    <p:sldId id="809" r:id="rId62"/>
    <p:sldId id="810" r:id="rId63"/>
    <p:sldId id="811" r:id="rId64"/>
    <p:sldId id="812" r:id="rId65"/>
    <p:sldId id="813" r:id="rId66"/>
    <p:sldId id="803" r:id="rId67"/>
    <p:sldId id="804" r:id="rId68"/>
    <p:sldId id="501" r:id="rId69"/>
    <p:sldId id="814" r:id="rId70"/>
    <p:sldId id="503" r:id="rId71"/>
    <p:sldId id="587" r:id="rId72"/>
    <p:sldId id="712" r:id="rId73"/>
    <p:sldId id="713" r:id="rId74"/>
    <p:sldId id="504" r:id="rId75"/>
    <p:sldId id="815" r:id="rId76"/>
    <p:sldId id="505" r:id="rId77"/>
    <p:sldId id="322" r:id="rId78"/>
    <p:sldId id="816" r:id="rId79"/>
    <p:sldId id="817" r:id="rId80"/>
    <p:sldId id="818" r:id="rId81"/>
    <p:sldId id="819" r:id="rId82"/>
    <p:sldId id="876" r:id="rId83"/>
    <p:sldId id="820" r:id="rId84"/>
    <p:sldId id="822" r:id="rId85"/>
    <p:sldId id="821" r:id="rId86"/>
    <p:sldId id="824" r:id="rId87"/>
    <p:sldId id="511" r:id="rId88"/>
    <p:sldId id="823" r:id="rId89"/>
    <p:sldId id="519" r:id="rId90"/>
    <p:sldId id="718" r:id="rId91"/>
    <p:sldId id="828" r:id="rId92"/>
    <p:sldId id="829" r:id="rId93"/>
    <p:sldId id="830" r:id="rId94"/>
    <p:sldId id="832" r:id="rId95"/>
    <p:sldId id="833" r:id="rId96"/>
    <p:sldId id="520" r:id="rId97"/>
    <p:sldId id="834" r:id="rId98"/>
    <p:sldId id="516" r:id="rId99"/>
    <p:sldId id="715" r:id="rId100"/>
    <p:sldId id="825" r:id="rId101"/>
    <p:sldId id="826" r:id="rId102"/>
    <p:sldId id="517" r:id="rId103"/>
    <p:sldId id="827" r:id="rId104"/>
    <p:sldId id="521" r:id="rId105"/>
    <p:sldId id="836" r:id="rId106"/>
    <p:sldId id="837" r:id="rId107"/>
    <p:sldId id="839" r:id="rId108"/>
    <p:sldId id="838" r:id="rId109"/>
    <p:sldId id="835" r:id="rId110"/>
    <p:sldId id="627" r:id="rId111"/>
    <p:sldId id="840" r:id="rId112"/>
    <p:sldId id="841" r:id="rId113"/>
    <p:sldId id="842" r:id="rId114"/>
    <p:sldId id="843" r:id="rId115"/>
    <p:sldId id="844" r:id="rId116"/>
    <p:sldId id="845" r:id="rId117"/>
    <p:sldId id="846" r:id="rId118"/>
    <p:sldId id="847" r:id="rId119"/>
    <p:sldId id="848" r:id="rId120"/>
    <p:sldId id="849" r:id="rId121"/>
    <p:sldId id="522" r:id="rId122"/>
    <p:sldId id="850" r:id="rId123"/>
    <p:sldId id="524" r:id="rId124"/>
    <p:sldId id="733" r:id="rId125"/>
    <p:sldId id="851" r:id="rId126"/>
    <p:sldId id="852" r:id="rId127"/>
    <p:sldId id="853" r:id="rId128"/>
    <p:sldId id="854" r:id="rId129"/>
    <p:sldId id="855" r:id="rId130"/>
    <p:sldId id="857" r:id="rId131"/>
    <p:sldId id="856" r:id="rId132"/>
    <p:sldId id="859" r:id="rId133"/>
    <p:sldId id="860" r:id="rId134"/>
    <p:sldId id="861" r:id="rId135"/>
    <p:sldId id="862" r:id="rId136"/>
    <p:sldId id="734" r:id="rId137"/>
    <p:sldId id="525" r:id="rId138"/>
    <p:sldId id="863" r:id="rId139"/>
    <p:sldId id="527" r:id="rId140"/>
    <p:sldId id="865" r:id="rId141"/>
    <p:sldId id="866" r:id="rId142"/>
    <p:sldId id="868" r:id="rId143"/>
    <p:sldId id="871" r:id="rId144"/>
    <p:sldId id="870" r:id="rId145"/>
    <p:sldId id="872" r:id="rId146"/>
    <p:sldId id="874" r:id="rId147"/>
    <p:sldId id="867" r:id="rId148"/>
    <p:sldId id="546" r:id="rId149"/>
    <p:sldId id="875" r:id="rId150"/>
    <p:sldId id="555" r:id="rId151"/>
    <p:sldId id="877" r:id="rId152"/>
    <p:sldId id="878" r:id="rId153"/>
    <p:sldId id="879" r:id="rId154"/>
    <p:sldId id="880" r:id="rId155"/>
    <p:sldId id="881" r:id="rId156"/>
    <p:sldId id="882" r:id="rId157"/>
    <p:sldId id="883" r:id="rId158"/>
    <p:sldId id="884" r:id="rId159"/>
    <p:sldId id="885" r:id="rId160"/>
    <p:sldId id="886" r:id="rId161"/>
    <p:sldId id="887" r:id="rId162"/>
    <p:sldId id="561" r:id="rId163"/>
    <p:sldId id="888" r:id="rId164"/>
    <p:sldId id="563" r:id="rId165"/>
    <p:sldId id="889" r:id="rId166"/>
    <p:sldId id="892" r:id="rId167"/>
    <p:sldId id="891" r:id="rId168"/>
    <p:sldId id="893" r:id="rId169"/>
    <p:sldId id="894" r:id="rId170"/>
    <p:sldId id="895" r:id="rId171"/>
    <p:sldId id="890" r:id="rId172"/>
    <p:sldId id="896" r:id="rId173"/>
    <p:sldId id="897" r:id="rId174"/>
    <p:sldId id="898" r:id="rId175"/>
    <p:sldId id="899" r:id="rId176"/>
    <p:sldId id="900" r:id="rId177"/>
    <p:sldId id="901" r:id="rId178"/>
    <p:sldId id="903" r:id="rId179"/>
    <p:sldId id="902" r:id="rId180"/>
    <p:sldId id="569" r:id="rId181"/>
    <p:sldId id="904" r:id="rId182"/>
    <p:sldId id="571" r:id="rId183"/>
    <p:sldId id="572" r:id="rId184"/>
    <p:sldId id="573" r:id="rId185"/>
    <p:sldId id="905" r:id="rId186"/>
    <p:sldId id="754" r:id="rId187"/>
    <p:sldId id="755" r:id="rId188"/>
    <p:sldId id="906" r:id="rId189"/>
    <p:sldId id="907" r:id="rId190"/>
    <p:sldId id="758" r:id="rId191"/>
    <p:sldId id="918" r:id="rId192"/>
    <p:sldId id="909" r:id="rId193"/>
    <p:sldId id="910" r:id="rId194"/>
    <p:sldId id="915" r:id="rId195"/>
    <p:sldId id="916" r:id="rId196"/>
    <p:sldId id="913" r:id="rId197"/>
    <p:sldId id="917" r:id="rId198"/>
    <p:sldId id="506" r:id="rId199"/>
    <p:sldId id="507" r:id="rId200"/>
    <p:sldId id="508" r:id="rId201"/>
    <p:sldId id="575" r:id="rId202"/>
    <p:sldId id="919" r:id="rId203"/>
    <p:sldId id="510" r:id="rId204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>
      <p:cViewPr varScale="1">
        <p:scale>
          <a:sx n="108" d="100"/>
          <a:sy n="108" d="100"/>
        </p:scale>
        <p:origin x="1548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viewProps" Target="view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tableStyles" Target="tableStyle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970E9A4-B039-44BC-BE4E-14DC26607E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52823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8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8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576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17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17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11074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125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78244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126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47746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127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372187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128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90966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129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53215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130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16436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131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3982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132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28368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133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483102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134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140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18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18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11569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135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789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136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0307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138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63151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7BCAC7D-A822-4886-A11D-8CD299EAC524}" type="slidenum">
              <a:rPr lang="en-AU" altLang="en-US" sz="1400" smtClean="0"/>
              <a:pPr>
                <a:spcBef>
                  <a:spcPct val="0"/>
                </a:spcBef>
              </a:pPr>
              <a:t>140</a:t>
            </a:fld>
            <a:endParaRPr lang="en-AU" altLang="en-US" sz="1400"/>
          </a:p>
        </p:txBody>
      </p:sp>
      <p:sp>
        <p:nvSpPr>
          <p:cNvPr id="1024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036262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24CB09-CA61-4B3E-88B6-6E134BE0FE69}" type="slidenum">
              <a:rPr lang="en-AU" altLang="en-US" sz="1400" smtClean="0"/>
              <a:pPr>
                <a:spcBef>
                  <a:spcPct val="0"/>
                </a:spcBef>
              </a:pPr>
              <a:t>141</a:t>
            </a:fld>
            <a:endParaRPr lang="en-AU" altLang="en-US" sz="1400"/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38863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142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142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38552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6EADC3-1CB6-4BBE-8EE5-69DAC68A1638}" type="slidenum">
              <a:rPr lang="en-AU" altLang="en-US" sz="1400" smtClean="0"/>
              <a:pPr>
                <a:spcBef>
                  <a:spcPct val="0"/>
                </a:spcBef>
              </a:pPr>
              <a:t>143</a:t>
            </a:fld>
            <a:endParaRPr lang="en-AU" altLang="en-US" sz="1400"/>
          </a:p>
        </p:txBody>
      </p:sp>
      <p:sp>
        <p:nvSpPr>
          <p:cNvPr id="1290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91930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144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144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40968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145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145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37888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3A09F0-EC5E-434A-A57D-66245AEA97B3}" type="slidenum">
              <a:rPr lang="en-AU" altLang="en-US" sz="1400" smtClean="0"/>
              <a:pPr>
                <a:spcBef>
                  <a:spcPct val="0"/>
                </a:spcBef>
              </a:pPr>
              <a:t>146</a:t>
            </a:fld>
            <a:endParaRPr lang="en-AU" altLang="en-US" sz="140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229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19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19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4796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24CB09-CA61-4B3E-88B6-6E134BE0FE69}" type="slidenum">
              <a:rPr lang="en-AU" altLang="en-US" sz="1400" smtClean="0"/>
              <a:pPr>
                <a:spcBef>
                  <a:spcPct val="0"/>
                </a:spcBef>
              </a:pPr>
              <a:t>147</a:t>
            </a:fld>
            <a:endParaRPr lang="en-AU" altLang="en-US" sz="1400"/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244049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149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149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81059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24CB09-CA61-4B3E-88B6-6E134BE0FE69}" type="slidenum">
              <a:rPr lang="en-AU" altLang="en-US" sz="1400" smtClean="0"/>
              <a:pPr>
                <a:spcBef>
                  <a:spcPct val="0"/>
                </a:spcBef>
              </a:pPr>
              <a:t>151</a:t>
            </a:fld>
            <a:endParaRPr lang="en-AU" altLang="en-US" sz="1400"/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71561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3A09F0-EC5E-434A-A57D-66245AEA97B3}" type="slidenum">
              <a:rPr lang="en-AU" altLang="en-US" sz="1400" smtClean="0"/>
              <a:pPr>
                <a:spcBef>
                  <a:spcPct val="0"/>
                </a:spcBef>
              </a:pPr>
              <a:t>152</a:t>
            </a:fld>
            <a:endParaRPr lang="en-AU" altLang="en-US" sz="140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17258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24CB09-CA61-4B3E-88B6-6E134BE0FE69}" type="slidenum">
              <a:rPr lang="en-AU" altLang="en-US" sz="1400" smtClean="0"/>
              <a:pPr>
                <a:spcBef>
                  <a:spcPct val="0"/>
                </a:spcBef>
              </a:pPr>
              <a:t>153</a:t>
            </a:fld>
            <a:endParaRPr lang="en-AU" altLang="en-US" sz="1400"/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19870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154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154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34982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155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155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3206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156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156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68023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157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157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7267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017F93-31DD-47FD-9FE4-79F31A648BA7}" type="slidenum">
              <a:rPr lang="en-AU" altLang="en-US" sz="1400" smtClean="0"/>
              <a:pPr>
                <a:spcBef>
                  <a:spcPct val="0"/>
                </a:spcBef>
              </a:pPr>
              <a:t>158</a:t>
            </a:fld>
            <a:endParaRPr lang="en-AU" altLang="en-US" sz="1400"/>
          </a:p>
        </p:txBody>
      </p:sp>
      <p:sp>
        <p:nvSpPr>
          <p:cNvPr id="244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0698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20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20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95175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159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159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80460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160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160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82071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161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161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05536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017F93-31DD-47FD-9FE4-79F31A648BA7}" type="slidenum">
              <a:rPr lang="en-AU" altLang="en-US" sz="1400" smtClean="0"/>
              <a:pPr>
                <a:spcBef>
                  <a:spcPct val="0"/>
                </a:spcBef>
              </a:pPr>
              <a:t>163</a:t>
            </a:fld>
            <a:endParaRPr lang="en-AU" altLang="en-US" sz="1400"/>
          </a:p>
        </p:txBody>
      </p:sp>
      <p:sp>
        <p:nvSpPr>
          <p:cNvPr id="244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17837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165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293924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42FEC6-F1A6-4C44-B40F-C29A17B8BBAE}" type="slidenum">
              <a:rPr lang="en-AU" altLang="en-US" sz="1400" smtClean="0"/>
              <a:pPr>
                <a:spcBef>
                  <a:spcPct val="0"/>
                </a:spcBef>
              </a:pPr>
              <a:t>166</a:t>
            </a:fld>
            <a:endParaRPr lang="en-AU" altLang="en-US" sz="140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99559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167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68304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168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19076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42FEC6-F1A6-4C44-B40F-C29A17B8BBAE}" type="slidenum">
              <a:rPr lang="en-AU" altLang="en-US" sz="1400" smtClean="0"/>
              <a:pPr>
                <a:spcBef>
                  <a:spcPct val="0"/>
                </a:spcBef>
              </a:pPr>
              <a:t>169</a:t>
            </a:fld>
            <a:endParaRPr lang="en-AU" altLang="en-US" sz="140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052582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42FEC6-F1A6-4C44-B40F-C29A17B8BBAE}" type="slidenum">
              <a:rPr lang="en-AU" altLang="en-US" sz="1400" smtClean="0"/>
              <a:pPr>
                <a:spcBef>
                  <a:spcPct val="0"/>
                </a:spcBef>
              </a:pPr>
              <a:t>170</a:t>
            </a:fld>
            <a:endParaRPr lang="en-AU" altLang="en-US" sz="140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077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21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21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035053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171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04358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172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603189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173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432396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174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903472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175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946698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176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589949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42FEC6-F1A6-4C44-B40F-C29A17B8BBAE}" type="slidenum">
              <a:rPr lang="en-AU" altLang="en-US" sz="1400" smtClean="0"/>
              <a:pPr>
                <a:spcBef>
                  <a:spcPct val="0"/>
                </a:spcBef>
              </a:pPr>
              <a:t>177</a:t>
            </a:fld>
            <a:endParaRPr lang="en-AU" altLang="en-US" sz="140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620346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42FEC6-F1A6-4C44-B40F-C29A17B8BBAE}" type="slidenum">
              <a:rPr lang="en-AU" altLang="en-US" sz="1400" smtClean="0"/>
              <a:pPr>
                <a:spcBef>
                  <a:spcPct val="0"/>
                </a:spcBef>
              </a:pPr>
              <a:t>178</a:t>
            </a:fld>
            <a:endParaRPr lang="en-AU" altLang="en-US" sz="140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2176987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42FEC6-F1A6-4C44-B40F-C29A17B8BBAE}" type="slidenum">
              <a:rPr lang="en-AU" altLang="en-US" sz="1400" smtClean="0"/>
              <a:pPr>
                <a:spcBef>
                  <a:spcPct val="0"/>
                </a:spcBef>
              </a:pPr>
              <a:t>179</a:t>
            </a:fld>
            <a:endParaRPr lang="en-AU" altLang="en-US" sz="140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962852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181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254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22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22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407668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CDA6E6A-B99B-4B00-9C11-25833696ADEE}" type="slidenum">
              <a:rPr lang="en-AU" altLang="en-US" sz="1400" smtClean="0"/>
              <a:pPr>
                <a:spcBef>
                  <a:spcPct val="0"/>
                </a:spcBef>
              </a:pPr>
              <a:t>183</a:t>
            </a:fld>
            <a:endParaRPr lang="en-AU" altLang="en-US" sz="1400"/>
          </a:p>
        </p:txBody>
      </p:sp>
      <p:sp>
        <p:nvSpPr>
          <p:cNvPr id="3686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962525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017F93-31DD-47FD-9FE4-79F31A648BA7}" type="slidenum">
              <a:rPr lang="en-AU" altLang="en-US" sz="1400" smtClean="0"/>
              <a:pPr>
                <a:spcBef>
                  <a:spcPct val="0"/>
                </a:spcBef>
              </a:pPr>
              <a:t>185</a:t>
            </a:fld>
            <a:endParaRPr lang="en-AU" altLang="en-US" sz="1400"/>
          </a:p>
        </p:txBody>
      </p:sp>
      <p:sp>
        <p:nvSpPr>
          <p:cNvPr id="244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579617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017F93-31DD-47FD-9FE4-79F31A648BA7}" type="slidenum">
              <a:rPr lang="en-AU" altLang="en-US" sz="1400" smtClean="0"/>
              <a:pPr>
                <a:spcBef>
                  <a:spcPct val="0"/>
                </a:spcBef>
              </a:pPr>
              <a:t>195</a:t>
            </a:fld>
            <a:endParaRPr lang="en-AU" altLang="en-US" sz="1400"/>
          </a:p>
        </p:txBody>
      </p:sp>
      <p:sp>
        <p:nvSpPr>
          <p:cNvPr id="244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057955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017F93-31DD-47FD-9FE4-79F31A648BA7}" type="slidenum">
              <a:rPr lang="en-AU" altLang="en-US" sz="1400" smtClean="0"/>
              <a:pPr>
                <a:spcBef>
                  <a:spcPct val="0"/>
                </a:spcBef>
              </a:pPr>
              <a:t>197</a:t>
            </a:fld>
            <a:endParaRPr lang="en-AU" altLang="en-US" sz="1400"/>
          </a:p>
        </p:txBody>
      </p:sp>
      <p:sp>
        <p:nvSpPr>
          <p:cNvPr id="244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210302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202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264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23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23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97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24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24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654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25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25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698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26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26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967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9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9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379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27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27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009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28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28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86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29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29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9899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30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30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9586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31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31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5409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32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32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196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33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33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498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34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34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228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35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35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4920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36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36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38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10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10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847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37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37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777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39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39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261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42FEC6-F1A6-4C44-B40F-C29A17B8BBAE}" type="slidenum">
              <a:rPr lang="en-AU" altLang="en-US" sz="1400" smtClean="0"/>
              <a:pPr>
                <a:spcBef>
                  <a:spcPct val="0"/>
                </a:spcBef>
              </a:pPr>
              <a:t>41</a:t>
            </a:fld>
            <a:endParaRPr lang="en-AU" altLang="en-US" sz="140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2372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42FEC6-F1A6-4C44-B40F-C29A17B8BBAE}" type="slidenum">
              <a:rPr lang="en-AU" altLang="en-US" sz="1400" smtClean="0"/>
              <a:pPr>
                <a:spcBef>
                  <a:spcPct val="0"/>
                </a:spcBef>
              </a:pPr>
              <a:t>42</a:t>
            </a:fld>
            <a:endParaRPr lang="en-AU" altLang="en-US" sz="140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7414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42FEC6-F1A6-4C44-B40F-C29A17B8BBAE}" type="slidenum">
              <a:rPr lang="en-AU" altLang="en-US" sz="1400" smtClean="0"/>
              <a:pPr>
                <a:spcBef>
                  <a:spcPct val="0"/>
                </a:spcBef>
              </a:pPr>
              <a:t>43</a:t>
            </a:fld>
            <a:endParaRPr lang="en-AU" altLang="en-US" sz="140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14212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42FEC6-F1A6-4C44-B40F-C29A17B8BBAE}" type="slidenum">
              <a:rPr lang="en-AU" altLang="en-US" sz="1400" smtClean="0"/>
              <a:pPr>
                <a:spcBef>
                  <a:spcPct val="0"/>
                </a:spcBef>
              </a:pPr>
              <a:t>44</a:t>
            </a:fld>
            <a:endParaRPr lang="en-AU" altLang="en-US" sz="140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085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42FEC6-F1A6-4C44-B40F-C29A17B8BBAE}" type="slidenum">
              <a:rPr lang="en-AU" altLang="en-US" sz="1400" smtClean="0"/>
              <a:pPr>
                <a:spcBef>
                  <a:spcPct val="0"/>
                </a:spcBef>
              </a:pPr>
              <a:t>45</a:t>
            </a:fld>
            <a:endParaRPr lang="en-AU" altLang="en-US" sz="140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0951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42FEC6-F1A6-4C44-B40F-C29A17B8BBAE}" type="slidenum">
              <a:rPr lang="en-AU" altLang="en-US" sz="1400" smtClean="0"/>
              <a:pPr>
                <a:spcBef>
                  <a:spcPct val="0"/>
                </a:spcBef>
              </a:pPr>
              <a:t>46</a:t>
            </a:fld>
            <a:endParaRPr lang="en-AU" altLang="en-US" sz="140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3876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42FEC6-F1A6-4C44-B40F-C29A17B8BBAE}" type="slidenum">
              <a:rPr lang="en-AU" altLang="en-US" sz="1400" smtClean="0"/>
              <a:pPr>
                <a:spcBef>
                  <a:spcPct val="0"/>
                </a:spcBef>
              </a:pPr>
              <a:t>47</a:t>
            </a:fld>
            <a:endParaRPr lang="en-AU" altLang="en-US" sz="140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3723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42FEC6-F1A6-4C44-B40F-C29A17B8BBAE}" type="slidenum">
              <a:rPr lang="en-AU" altLang="en-US" sz="1400" smtClean="0"/>
              <a:pPr>
                <a:spcBef>
                  <a:spcPct val="0"/>
                </a:spcBef>
              </a:pPr>
              <a:t>48</a:t>
            </a:fld>
            <a:endParaRPr lang="en-AU" altLang="en-US" sz="140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744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11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11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927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42FEC6-F1A6-4C44-B40F-C29A17B8BBAE}" type="slidenum">
              <a:rPr lang="en-AU" altLang="en-US" sz="1400" smtClean="0"/>
              <a:pPr>
                <a:spcBef>
                  <a:spcPct val="0"/>
                </a:spcBef>
              </a:pPr>
              <a:t>49</a:t>
            </a:fld>
            <a:endParaRPr lang="en-AU" altLang="en-US" sz="140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8721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42FEC6-F1A6-4C44-B40F-C29A17B8BBAE}" type="slidenum">
              <a:rPr lang="en-AU" altLang="en-US" sz="1400" smtClean="0"/>
              <a:pPr>
                <a:spcBef>
                  <a:spcPct val="0"/>
                </a:spcBef>
              </a:pPr>
              <a:t>50</a:t>
            </a:fld>
            <a:endParaRPr lang="en-AU" altLang="en-US" sz="140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79474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42FEC6-F1A6-4C44-B40F-C29A17B8BBAE}" type="slidenum">
              <a:rPr lang="en-AU" altLang="en-US" sz="1400" smtClean="0"/>
              <a:pPr>
                <a:spcBef>
                  <a:spcPct val="0"/>
                </a:spcBef>
              </a:pPr>
              <a:t>51</a:t>
            </a:fld>
            <a:endParaRPr lang="en-AU" altLang="en-US" sz="140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3031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42FEC6-F1A6-4C44-B40F-C29A17B8BBAE}" type="slidenum">
              <a:rPr lang="en-AU" altLang="en-US" sz="1400" smtClean="0"/>
              <a:pPr>
                <a:spcBef>
                  <a:spcPct val="0"/>
                </a:spcBef>
              </a:pPr>
              <a:t>52</a:t>
            </a:fld>
            <a:endParaRPr lang="en-AU" altLang="en-US" sz="140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1358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42FEC6-F1A6-4C44-B40F-C29A17B8BBAE}" type="slidenum">
              <a:rPr lang="en-AU" altLang="en-US" sz="1400" smtClean="0"/>
              <a:pPr>
                <a:spcBef>
                  <a:spcPct val="0"/>
                </a:spcBef>
              </a:pPr>
              <a:t>54</a:t>
            </a:fld>
            <a:endParaRPr lang="en-AU" altLang="en-US" sz="140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5742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3A09F0-EC5E-434A-A57D-66245AEA97B3}" type="slidenum">
              <a:rPr lang="en-AU" altLang="en-US" sz="1400" smtClean="0"/>
              <a:pPr>
                <a:spcBef>
                  <a:spcPct val="0"/>
                </a:spcBef>
              </a:pPr>
              <a:t>56</a:t>
            </a:fld>
            <a:endParaRPr lang="en-AU" altLang="en-US" sz="140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8337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3A09F0-EC5E-434A-A57D-66245AEA97B3}" type="slidenum">
              <a:rPr lang="en-AU" altLang="en-US" sz="1400" smtClean="0"/>
              <a:pPr>
                <a:spcBef>
                  <a:spcPct val="0"/>
                </a:spcBef>
              </a:pPr>
              <a:t>57</a:t>
            </a:fld>
            <a:endParaRPr lang="en-AU" altLang="en-US" sz="140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0553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3A09F0-EC5E-434A-A57D-66245AEA97B3}" type="slidenum">
              <a:rPr lang="en-AU" altLang="en-US" sz="1400" smtClean="0"/>
              <a:pPr>
                <a:spcBef>
                  <a:spcPct val="0"/>
                </a:spcBef>
              </a:pPr>
              <a:t>58</a:t>
            </a:fld>
            <a:endParaRPr lang="en-AU" altLang="en-US" sz="140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3552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3A09F0-EC5E-434A-A57D-66245AEA97B3}" type="slidenum">
              <a:rPr lang="en-AU" altLang="en-US" sz="1400" smtClean="0"/>
              <a:pPr>
                <a:spcBef>
                  <a:spcPct val="0"/>
                </a:spcBef>
              </a:pPr>
              <a:t>59</a:t>
            </a:fld>
            <a:endParaRPr lang="en-AU" altLang="en-US" sz="140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7094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3A09F0-EC5E-434A-A57D-66245AEA97B3}" type="slidenum">
              <a:rPr lang="en-AU" altLang="en-US" sz="1400" smtClean="0"/>
              <a:pPr>
                <a:spcBef>
                  <a:spcPct val="0"/>
                </a:spcBef>
              </a:pPr>
              <a:t>60</a:t>
            </a:fld>
            <a:endParaRPr lang="en-AU" altLang="en-US" sz="140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001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12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12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806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3A09F0-EC5E-434A-A57D-66245AEA97B3}" type="slidenum">
              <a:rPr lang="en-AU" altLang="en-US" sz="1400" smtClean="0"/>
              <a:pPr>
                <a:spcBef>
                  <a:spcPct val="0"/>
                </a:spcBef>
              </a:pPr>
              <a:t>61</a:t>
            </a:fld>
            <a:endParaRPr lang="en-AU" altLang="en-US" sz="140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130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3A09F0-EC5E-434A-A57D-66245AEA97B3}" type="slidenum">
              <a:rPr lang="en-AU" altLang="en-US" sz="1400" smtClean="0"/>
              <a:pPr>
                <a:spcBef>
                  <a:spcPct val="0"/>
                </a:spcBef>
              </a:pPr>
              <a:t>62</a:t>
            </a:fld>
            <a:endParaRPr lang="en-AU" altLang="en-US" sz="140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2309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3A09F0-EC5E-434A-A57D-66245AEA97B3}" type="slidenum">
              <a:rPr lang="en-AU" altLang="en-US" sz="1400" smtClean="0"/>
              <a:pPr>
                <a:spcBef>
                  <a:spcPct val="0"/>
                </a:spcBef>
              </a:pPr>
              <a:t>63</a:t>
            </a:fld>
            <a:endParaRPr lang="en-AU" altLang="en-US" sz="140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5312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3A09F0-EC5E-434A-A57D-66245AEA97B3}" type="slidenum">
              <a:rPr lang="en-AU" altLang="en-US" sz="1400" smtClean="0"/>
              <a:pPr>
                <a:spcBef>
                  <a:spcPct val="0"/>
                </a:spcBef>
              </a:pPr>
              <a:t>64</a:t>
            </a:fld>
            <a:endParaRPr lang="en-AU" altLang="en-US" sz="140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5545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3A09F0-EC5E-434A-A57D-66245AEA97B3}" type="slidenum">
              <a:rPr lang="en-AU" altLang="en-US" sz="1400" smtClean="0"/>
              <a:pPr>
                <a:spcBef>
                  <a:spcPct val="0"/>
                </a:spcBef>
              </a:pPr>
              <a:t>65</a:t>
            </a:fld>
            <a:endParaRPr lang="en-AU" altLang="en-US" sz="140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5321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3A09F0-EC5E-434A-A57D-66245AEA97B3}" type="slidenum">
              <a:rPr lang="en-AU" altLang="en-US" sz="1400" smtClean="0"/>
              <a:pPr>
                <a:spcBef>
                  <a:spcPct val="0"/>
                </a:spcBef>
              </a:pPr>
              <a:t>66</a:t>
            </a:fld>
            <a:endParaRPr lang="en-AU" altLang="en-US" sz="140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6524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3A09F0-EC5E-434A-A57D-66245AEA97B3}" type="slidenum">
              <a:rPr lang="en-AU" altLang="en-US" sz="1400" smtClean="0"/>
              <a:pPr>
                <a:spcBef>
                  <a:spcPct val="0"/>
                </a:spcBef>
              </a:pPr>
              <a:t>67</a:t>
            </a:fld>
            <a:endParaRPr lang="en-AU" altLang="en-US" sz="140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4390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3A09F0-EC5E-434A-A57D-66245AEA97B3}" type="slidenum">
              <a:rPr lang="en-AU" altLang="en-US" sz="1400" smtClean="0"/>
              <a:pPr>
                <a:spcBef>
                  <a:spcPct val="0"/>
                </a:spcBef>
              </a:pPr>
              <a:t>69</a:t>
            </a:fld>
            <a:endParaRPr lang="en-AU" altLang="en-US" sz="140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382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7BCAC7D-A822-4886-A11D-8CD299EAC524}" type="slidenum">
              <a:rPr lang="en-AU" altLang="en-US" sz="1400" smtClean="0"/>
              <a:pPr>
                <a:spcBef>
                  <a:spcPct val="0"/>
                </a:spcBef>
              </a:pPr>
              <a:t>71</a:t>
            </a:fld>
            <a:endParaRPr lang="en-AU" altLang="en-US" sz="1400"/>
          </a:p>
        </p:txBody>
      </p:sp>
      <p:sp>
        <p:nvSpPr>
          <p:cNvPr id="1024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1638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7BCAC7D-A822-4886-A11D-8CD299EAC524}" type="slidenum">
              <a:rPr lang="en-AU" altLang="en-US" sz="1400" smtClean="0"/>
              <a:pPr>
                <a:spcBef>
                  <a:spcPct val="0"/>
                </a:spcBef>
              </a:pPr>
              <a:t>72</a:t>
            </a:fld>
            <a:endParaRPr lang="en-AU" altLang="en-US" sz="1400"/>
          </a:p>
        </p:txBody>
      </p:sp>
      <p:sp>
        <p:nvSpPr>
          <p:cNvPr id="1024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061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13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13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7042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7BCAC7D-A822-4886-A11D-8CD299EAC524}" type="slidenum">
              <a:rPr lang="en-AU" altLang="en-US" sz="1400" smtClean="0"/>
              <a:pPr>
                <a:spcBef>
                  <a:spcPct val="0"/>
                </a:spcBef>
              </a:pPr>
              <a:t>73</a:t>
            </a:fld>
            <a:endParaRPr lang="en-AU" altLang="en-US" sz="1400"/>
          </a:p>
        </p:txBody>
      </p:sp>
      <p:sp>
        <p:nvSpPr>
          <p:cNvPr id="1024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8743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7BCAC7D-A822-4886-A11D-8CD299EAC524}" type="slidenum">
              <a:rPr lang="en-AU" altLang="en-US" sz="1400" smtClean="0"/>
              <a:pPr>
                <a:spcBef>
                  <a:spcPct val="0"/>
                </a:spcBef>
              </a:pPr>
              <a:t>75</a:t>
            </a:fld>
            <a:endParaRPr lang="en-AU" altLang="en-US" sz="1400"/>
          </a:p>
        </p:txBody>
      </p:sp>
      <p:sp>
        <p:nvSpPr>
          <p:cNvPr id="1024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29452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6EADC3-1CB6-4BBE-8EE5-69DAC68A1638}" type="slidenum">
              <a:rPr lang="en-AU" altLang="en-US" sz="1400" smtClean="0"/>
              <a:pPr>
                <a:spcBef>
                  <a:spcPct val="0"/>
                </a:spcBef>
              </a:pPr>
              <a:t>77</a:t>
            </a:fld>
            <a:endParaRPr lang="en-AU" altLang="en-US" sz="1400"/>
          </a:p>
        </p:txBody>
      </p:sp>
      <p:sp>
        <p:nvSpPr>
          <p:cNvPr id="1290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59962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6EADC3-1CB6-4BBE-8EE5-69DAC68A1638}" type="slidenum">
              <a:rPr lang="en-AU" altLang="en-US" sz="1400" smtClean="0"/>
              <a:pPr>
                <a:spcBef>
                  <a:spcPct val="0"/>
                </a:spcBef>
              </a:pPr>
              <a:t>78</a:t>
            </a:fld>
            <a:endParaRPr lang="en-AU" altLang="en-US" sz="1400"/>
          </a:p>
        </p:txBody>
      </p:sp>
      <p:sp>
        <p:nvSpPr>
          <p:cNvPr id="1290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7805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6EADC3-1CB6-4BBE-8EE5-69DAC68A1638}" type="slidenum">
              <a:rPr lang="en-AU" altLang="en-US" sz="1400" smtClean="0"/>
              <a:pPr>
                <a:spcBef>
                  <a:spcPct val="0"/>
                </a:spcBef>
              </a:pPr>
              <a:t>79</a:t>
            </a:fld>
            <a:endParaRPr lang="en-AU" altLang="en-US" sz="1400"/>
          </a:p>
        </p:txBody>
      </p:sp>
      <p:sp>
        <p:nvSpPr>
          <p:cNvPr id="1290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9756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6EADC3-1CB6-4BBE-8EE5-69DAC68A1638}" type="slidenum">
              <a:rPr lang="en-AU" altLang="en-US" sz="1400" smtClean="0"/>
              <a:pPr>
                <a:spcBef>
                  <a:spcPct val="0"/>
                </a:spcBef>
              </a:pPr>
              <a:t>80</a:t>
            </a:fld>
            <a:endParaRPr lang="en-AU" altLang="en-US" sz="1400"/>
          </a:p>
        </p:txBody>
      </p:sp>
      <p:sp>
        <p:nvSpPr>
          <p:cNvPr id="1290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21040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6EADC3-1CB6-4BBE-8EE5-69DAC68A1638}" type="slidenum">
              <a:rPr lang="en-AU" altLang="en-US" sz="1400" smtClean="0"/>
              <a:pPr>
                <a:spcBef>
                  <a:spcPct val="0"/>
                </a:spcBef>
              </a:pPr>
              <a:t>81</a:t>
            </a:fld>
            <a:endParaRPr lang="en-AU" altLang="en-US" sz="1400"/>
          </a:p>
        </p:txBody>
      </p:sp>
      <p:sp>
        <p:nvSpPr>
          <p:cNvPr id="1290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2555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6EADC3-1CB6-4BBE-8EE5-69DAC68A1638}" type="slidenum">
              <a:rPr lang="en-AU" altLang="en-US" sz="1400" smtClean="0"/>
              <a:pPr>
                <a:spcBef>
                  <a:spcPct val="0"/>
                </a:spcBef>
              </a:pPr>
              <a:t>82</a:t>
            </a:fld>
            <a:endParaRPr lang="en-AU" altLang="en-US" sz="1400"/>
          </a:p>
        </p:txBody>
      </p:sp>
      <p:sp>
        <p:nvSpPr>
          <p:cNvPr id="1290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78778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6EADC3-1CB6-4BBE-8EE5-69DAC68A1638}" type="slidenum">
              <a:rPr lang="en-AU" altLang="en-US" sz="1400" smtClean="0"/>
              <a:pPr>
                <a:spcBef>
                  <a:spcPct val="0"/>
                </a:spcBef>
              </a:pPr>
              <a:t>83</a:t>
            </a:fld>
            <a:endParaRPr lang="en-AU" altLang="en-US" sz="1400"/>
          </a:p>
        </p:txBody>
      </p:sp>
      <p:sp>
        <p:nvSpPr>
          <p:cNvPr id="1290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7454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6EADC3-1CB6-4BBE-8EE5-69DAC68A1638}" type="slidenum">
              <a:rPr lang="en-AU" altLang="en-US" sz="1400" smtClean="0"/>
              <a:pPr>
                <a:spcBef>
                  <a:spcPct val="0"/>
                </a:spcBef>
              </a:pPr>
              <a:t>84</a:t>
            </a:fld>
            <a:endParaRPr lang="en-AU" altLang="en-US" sz="1400"/>
          </a:p>
        </p:txBody>
      </p:sp>
      <p:sp>
        <p:nvSpPr>
          <p:cNvPr id="1290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55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14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14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79762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6EADC3-1CB6-4BBE-8EE5-69DAC68A1638}" type="slidenum">
              <a:rPr lang="en-AU" altLang="en-US" sz="1400" smtClean="0"/>
              <a:pPr>
                <a:spcBef>
                  <a:spcPct val="0"/>
                </a:spcBef>
              </a:pPr>
              <a:t>85</a:t>
            </a:fld>
            <a:endParaRPr lang="en-AU" altLang="en-US" sz="1400"/>
          </a:p>
        </p:txBody>
      </p:sp>
      <p:sp>
        <p:nvSpPr>
          <p:cNvPr id="1290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10969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6EADC3-1CB6-4BBE-8EE5-69DAC68A1638}" type="slidenum">
              <a:rPr lang="en-AU" altLang="en-US" sz="1400" smtClean="0"/>
              <a:pPr>
                <a:spcBef>
                  <a:spcPct val="0"/>
                </a:spcBef>
              </a:pPr>
              <a:t>86</a:t>
            </a:fld>
            <a:endParaRPr lang="en-AU" altLang="en-US" sz="1400"/>
          </a:p>
        </p:txBody>
      </p:sp>
      <p:sp>
        <p:nvSpPr>
          <p:cNvPr id="1290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0501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6EADC3-1CB6-4BBE-8EE5-69DAC68A1638}" type="slidenum">
              <a:rPr lang="en-AU" altLang="en-US" sz="1400" smtClean="0"/>
              <a:pPr>
                <a:spcBef>
                  <a:spcPct val="0"/>
                </a:spcBef>
              </a:pPr>
              <a:t>88</a:t>
            </a:fld>
            <a:endParaRPr lang="en-AU" altLang="en-US" sz="1400"/>
          </a:p>
        </p:txBody>
      </p:sp>
      <p:sp>
        <p:nvSpPr>
          <p:cNvPr id="1290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5800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24CB09-CA61-4B3E-88B6-6E134BE0FE69}" type="slidenum">
              <a:rPr lang="en-AU" altLang="en-US" sz="1400" smtClean="0"/>
              <a:pPr>
                <a:spcBef>
                  <a:spcPct val="0"/>
                </a:spcBef>
              </a:pPr>
              <a:t>90</a:t>
            </a:fld>
            <a:endParaRPr lang="en-AU" altLang="en-US" sz="1400"/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03781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24CB09-CA61-4B3E-88B6-6E134BE0FE69}" type="slidenum">
              <a:rPr lang="en-AU" altLang="en-US" sz="1400" smtClean="0"/>
              <a:pPr>
                <a:spcBef>
                  <a:spcPct val="0"/>
                </a:spcBef>
              </a:pPr>
              <a:t>91</a:t>
            </a:fld>
            <a:endParaRPr lang="en-AU" altLang="en-US" sz="1400"/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40126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24CB09-CA61-4B3E-88B6-6E134BE0FE69}" type="slidenum">
              <a:rPr lang="en-AU" altLang="en-US" sz="1400" smtClean="0"/>
              <a:pPr>
                <a:spcBef>
                  <a:spcPct val="0"/>
                </a:spcBef>
              </a:pPr>
              <a:t>92</a:t>
            </a:fld>
            <a:endParaRPr lang="en-AU" altLang="en-US" sz="1400"/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26349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24CB09-CA61-4B3E-88B6-6E134BE0FE69}" type="slidenum">
              <a:rPr lang="en-AU" altLang="en-US" sz="1400" smtClean="0"/>
              <a:pPr>
                <a:spcBef>
                  <a:spcPct val="0"/>
                </a:spcBef>
              </a:pPr>
              <a:t>93</a:t>
            </a:fld>
            <a:endParaRPr lang="en-AU" altLang="en-US" sz="1400"/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566870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24CB09-CA61-4B3E-88B6-6E134BE0FE69}" type="slidenum">
              <a:rPr lang="en-AU" altLang="en-US" sz="1400" smtClean="0"/>
              <a:pPr>
                <a:spcBef>
                  <a:spcPct val="0"/>
                </a:spcBef>
              </a:pPr>
              <a:t>94</a:t>
            </a:fld>
            <a:endParaRPr lang="en-AU" altLang="en-US" sz="1400"/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00380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24CB09-CA61-4B3E-88B6-6E134BE0FE69}" type="slidenum">
              <a:rPr lang="en-AU" altLang="en-US" sz="1400" smtClean="0"/>
              <a:pPr>
                <a:spcBef>
                  <a:spcPct val="0"/>
                </a:spcBef>
              </a:pPr>
              <a:t>95</a:t>
            </a:fld>
            <a:endParaRPr lang="en-AU" altLang="en-US" sz="1400"/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65428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24CB09-CA61-4B3E-88B6-6E134BE0FE69}" type="slidenum">
              <a:rPr lang="en-AU" altLang="en-US" sz="1400" smtClean="0"/>
              <a:pPr>
                <a:spcBef>
                  <a:spcPct val="0"/>
                </a:spcBef>
              </a:pPr>
              <a:t>97</a:t>
            </a:fld>
            <a:endParaRPr lang="en-AU" altLang="en-US" sz="1400"/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713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15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15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63308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24CB09-CA61-4B3E-88B6-6E134BE0FE69}" type="slidenum">
              <a:rPr lang="en-AU" altLang="en-US" sz="1400" smtClean="0"/>
              <a:pPr>
                <a:spcBef>
                  <a:spcPct val="0"/>
                </a:spcBef>
              </a:pPr>
              <a:t>99</a:t>
            </a:fld>
            <a:endParaRPr lang="en-AU" altLang="en-US" sz="1400"/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47604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24CB09-CA61-4B3E-88B6-6E134BE0FE69}" type="slidenum">
              <a:rPr lang="en-AU" altLang="en-US" sz="1400" smtClean="0"/>
              <a:pPr>
                <a:spcBef>
                  <a:spcPct val="0"/>
                </a:spcBef>
              </a:pPr>
              <a:t>100</a:t>
            </a:fld>
            <a:endParaRPr lang="en-AU" altLang="en-US" sz="1400"/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1547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24CB09-CA61-4B3E-88B6-6E134BE0FE69}" type="slidenum">
              <a:rPr lang="en-AU" altLang="en-US" sz="1400" smtClean="0"/>
              <a:pPr>
                <a:spcBef>
                  <a:spcPct val="0"/>
                </a:spcBef>
              </a:pPr>
              <a:t>101</a:t>
            </a:fld>
            <a:endParaRPr lang="en-AU" altLang="en-US" sz="1400"/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87328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24CB09-CA61-4B3E-88B6-6E134BE0FE69}" type="slidenum">
              <a:rPr lang="en-AU" altLang="en-US" sz="1400" smtClean="0"/>
              <a:pPr>
                <a:spcBef>
                  <a:spcPct val="0"/>
                </a:spcBef>
              </a:pPr>
              <a:t>103</a:t>
            </a:fld>
            <a:endParaRPr lang="en-AU" altLang="en-US" sz="1400"/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49166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24CB09-CA61-4B3E-88B6-6E134BE0FE69}" type="slidenum">
              <a:rPr lang="en-AU" altLang="en-US" sz="1400" smtClean="0"/>
              <a:pPr>
                <a:spcBef>
                  <a:spcPct val="0"/>
                </a:spcBef>
              </a:pPr>
              <a:t>105</a:t>
            </a:fld>
            <a:endParaRPr lang="en-AU" altLang="en-US" sz="1400"/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13949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24CB09-CA61-4B3E-88B6-6E134BE0FE69}" type="slidenum">
              <a:rPr lang="en-AU" altLang="en-US" sz="1400" smtClean="0"/>
              <a:pPr>
                <a:spcBef>
                  <a:spcPct val="0"/>
                </a:spcBef>
              </a:pPr>
              <a:t>106</a:t>
            </a:fld>
            <a:endParaRPr lang="en-AU" altLang="en-US" sz="1400"/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50953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24CB09-CA61-4B3E-88B6-6E134BE0FE69}" type="slidenum">
              <a:rPr lang="en-AU" altLang="en-US" sz="1400" smtClean="0"/>
              <a:pPr>
                <a:spcBef>
                  <a:spcPct val="0"/>
                </a:spcBef>
              </a:pPr>
              <a:t>108</a:t>
            </a:fld>
            <a:endParaRPr lang="en-AU" altLang="en-US" sz="1400"/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89030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017F93-31DD-47FD-9FE4-79F31A648BA7}" type="slidenum">
              <a:rPr lang="en-AU" altLang="en-US" sz="1400" smtClean="0"/>
              <a:pPr>
                <a:spcBef>
                  <a:spcPct val="0"/>
                </a:spcBef>
              </a:pPr>
              <a:t>110</a:t>
            </a:fld>
            <a:endParaRPr lang="en-AU" altLang="en-US" sz="1400"/>
          </a:p>
        </p:txBody>
      </p:sp>
      <p:sp>
        <p:nvSpPr>
          <p:cNvPr id="244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45838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017F93-31DD-47FD-9FE4-79F31A648BA7}" type="slidenum">
              <a:rPr lang="en-AU" altLang="en-US" sz="1400" smtClean="0"/>
              <a:pPr>
                <a:spcBef>
                  <a:spcPct val="0"/>
                </a:spcBef>
              </a:pPr>
              <a:t>111</a:t>
            </a:fld>
            <a:endParaRPr lang="en-AU" altLang="en-US" sz="1400"/>
          </a:p>
        </p:txBody>
      </p:sp>
      <p:sp>
        <p:nvSpPr>
          <p:cNvPr id="244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40458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017F93-31DD-47FD-9FE4-79F31A648BA7}" type="slidenum">
              <a:rPr lang="en-AU" altLang="en-US" sz="1400" smtClean="0"/>
              <a:pPr>
                <a:spcBef>
                  <a:spcPct val="0"/>
                </a:spcBef>
              </a:pPr>
              <a:t>112</a:t>
            </a:fld>
            <a:endParaRPr lang="en-AU" altLang="en-US" sz="1400"/>
          </a:p>
        </p:txBody>
      </p:sp>
      <p:sp>
        <p:nvSpPr>
          <p:cNvPr id="244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431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62079-93D3-410E-818F-AD675A1FD4F7}" type="slidenum">
              <a:rPr lang="en-AU" altLang="en-US" sz="1400" smtClean="0"/>
              <a:pPr>
                <a:spcBef>
                  <a:spcPct val="0"/>
                </a:spcBef>
              </a:pPr>
              <a:t>16</a:t>
            </a:fld>
            <a:endParaRPr lang="en-AU" altLang="en-US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AU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87F28F32-9800-4058-A4B9-A909B4866CD0}" type="slidenum">
              <a:rPr lang="en-AU" altLang="en-US" smtClean="0">
                <a:solidFill>
                  <a:srgbClr val="FFFFFF"/>
                </a:solidFill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16</a:t>
            </a:fld>
            <a:endParaRPr lang="en-AU" altLang="en-US">
              <a:solidFill>
                <a:srgbClr val="FFFFFF"/>
              </a:solidFill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18716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017F93-31DD-47FD-9FE4-79F31A648BA7}" type="slidenum">
              <a:rPr lang="en-AU" altLang="en-US" sz="1400" smtClean="0"/>
              <a:pPr>
                <a:spcBef>
                  <a:spcPct val="0"/>
                </a:spcBef>
              </a:pPr>
              <a:t>113</a:t>
            </a:fld>
            <a:endParaRPr lang="en-AU" altLang="en-US" sz="1400"/>
          </a:p>
        </p:txBody>
      </p:sp>
      <p:sp>
        <p:nvSpPr>
          <p:cNvPr id="244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452045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017F93-31DD-47FD-9FE4-79F31A648BA7}" type="slidenum">
              <a:rPr lang="en-AU" altLang="en-US" sz="1400" smtClean="0"/>
              <a:pPr>
                <a:spcBef>
                  <a:spcPct val="0"/>
                </a:spcBef>
              </a:pPr>
              <a:t>114</a:t>
            </a:fld>
            <a:endParaRPr lang="en-AU" altLang="en-US" sz="1400"/>
          </a:p>
        </p:txBody>
      </p:sp>
      <p:sp>
        <p:nvSpPr>
          <p:cNvPr id="244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560908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017F93-31DD-47FD-9FE4-79F31A648BA7}" type="slidenum">
              <a:rPr lang="en-AU" altLang="en-US" sz="1400" smtClean="0"/>
              <a:pPr>
                <a:spcBef>
                  <a:spcPct val="0"/>
                </a:spcBef>
              </a:pPr>
              <a:t>115</a:t>
            </a:fld>
            <a:endParaRPr lang="en-AU" altLang="en-US" sz="1400"/>
          </a:p>
        </p:txBody>
      </p:sp>
      <p:sp>
        <p:nvSpPr>
          <p:cNvPr id="244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71661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017F93-31DD-47FD-9FE4-79F31A648BA7}" type="slidenum">
              <a:rPr lang="en-AU" altLang="en-US" sz="1400" smtClean="0"/>
              <a:pPr>
                <a:spcBef>
                  <a:spcPct val="0"/>
                </a:spcBef>
              </a:pPr>
              <a:t>116</a:t>
            </a:fld>
            <a:endParaRPr lang="en-AU" altLang="en-US" sz="1400"/>
          </a:p>
        </p:txBody>
      </p:sp>
      <p:sp>
        <p:nvSpPr>
          <p:cNvPr id="244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47880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017F93-31DD-47FD-9FE4-79F31A648BA7}" type="slidenum">
              <a:rPr lang="en-AU" altLang="en-US" sz="1400" smtClean="0"/>
              <a:pPr>
                <a:spcBef>
                  <a:spcPct val="0"/>
                </a:spcBef>
              </a:pPr>
              <a:t>117</a:t>
            </a:fld>
            <a:endParaRPr lang="en-AU" altLang="en-US" sz="1400"/>
          </a:p>
        </p:txBody>
      </p:sp>
      <p:sp>
        <p:nvSpPr>
          <p:cNvPr id="244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92256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017F93-31DD-47FD-9FE4-79F31A648BA7}" type="slidenum">
              <a:rPr lang="en-AU" altLang="en-US" sz="1400" smtClean="0"/>
              <a:pPr>
                <a:spcBef>
                  <a:spcPct val="0"/>
                </a:spcBef>
              </a:pPr>
              <a:t>118</a:t>
            </a:fld>
            <a:endParaRPr lang="en-AU" altLang="en-US" sz="1400"/>
          </a:p>
        </p:txBody>
      </p:sp>
      <p:sp>
        <p:nvSpPr>
          <p:cNvPr id="244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08503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017F93-31DD-47FD-9FE4-79F31A648BA7}" type="slidenum">
              <a:rPr lang="en-AU" altLang="en-US" sz="1400" smtClean="0"/>
              <a:pPr>
                <a:spcBef>
                  <a:spcPct val="0"/>
                </a:spcBef>
              </a:pPr>
              <a:t>119</a:t>
            </a:fld>
            <a:endParaRPr lang="en-AU" altLang="en-US" sz="1400"/>
          </a:p>
        </p:txBody>
      </p:sp>
      <p:sp>
        <p:nvSpPr>
          <p:cNvPr id="244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84801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017F93-31DD-47FD-9FE4-79F31A648BA7}" type="slidenum">
              <a:rPr lang="en-AU" altLang="en-US" sz="1400" smtClean="0"/>
              <a:pPr>
                <a:spcBef>
                  <a:spcPct val="0"/>
                </a:spcBef>
              </a:pPr>
              <a:t>120</a:t>
            </a:fld>
            <a:endParaRPr lang="en-AU" altLang="en-US" sz="1400"/>
          </a:p>
        </p:txBody>
      </p:sp>
      <p:sp>
        <p:nvSpPr>
          <p:cNvPr id="244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3010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017F93-31DD-47FD-9FE4-79F31A648BA7}" type="slidenum">
              <a:rPr lang="en-AU" altLang="en-US" sz="1400" smtClean="0"/>
              <a:pPr>
                <a:spcBef>
                  <a:spcPct val="0"/>
                </a:spcBef>
              </a:pPr>
              <a:t>122</a:t>
            </a:fld>
            <a:endParaRPr lang="en-AU" altLang="en-US" sz="1400"/>
          </a:p>
        </p:txBody>
      </p:sp>
      <p:sp>
        <p:nvSpPr>
          <p:cNvPr id="244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81647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4FEFC1-9754-4E38-BC1C-69AC1B6F9942}" type="slidenum">
              <a:rPr lang="en-AU" altLang="en-US" sz="1400" smtClean="0"/>
              <a:pPr>
                <a:spcBef>
                  <a:spcPct val="0"/>
                </a:spcBef>
              </a:pPr>
              <a:t>124</a:t>
            </a:fld>
            <a:endParaRPr lang="en-AU" altLang="en-US" sz="1400"/>
          </a:p>
        </p:txBody>
      </p:sp>
      <p:sp>
        <p:nvSpPr>
          <p:cNvPr id="247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431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B788A333-45F6-48C8-9B79-7A07E3C4B8A2}" type="datetimeFigureOut">
              <a:rPr lang="en-AU"/>
              <a:pPr>
                <a:defRPr/>
              </a:pPr>
              <a:t>17/05/2023</a:t>
            </a:fld>
            <a:endParaRPr lang="en-AU" dirty="0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F4AC21FB-98A6-4D48-B247-E87D92BE8FB8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21589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44667187-63DB-4E3D-B9F5-7AC29E3E8998}" type="datetimeFigureOut">
              <a:rPr lang="en-AU"/>
              <a:pPr>
                <a:defRPr/>
              </a:pPr>
              <a:t>17/05/2023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2E05F4BD-A8FF-430C-A4F7-B182CB91052F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29854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B7327A2F-551B-4253-A95F-F0966A79F0EB}" type="datetimeFigureOut">
              <a:rPr lang="en-AU"/>
              <a:pPr>
                <a:defRPr/>
              </a:pPr>
              <a:t>17/05/2023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F6225191-C1B5-478F-BFDC-D95976A3EFEC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5248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D15AB774-E619-46E4-A474-72F4FB68F644}" type="datetimeFigureOut">
              <a:rPr lang="en-AU"/>
              <a:pPr>
                <a:defRPr/>
              </a:pPr>
              <a:t>17/05/2023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DA75CFB9-A9BF-4543-91AD-68489E592D07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7746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D9D3E9E5-F488-415C-8539-47F981DC958B}" type="datetimeFigureOut">
              <a:rPr lang="en-AU"/>
              <a:pPr>
                <a:defRPr/>
              </a:pPr>
              <a:t>17/05/2023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2BBA1DED-87CE-4B4D-9E2C-3C048D5AE757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56502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D4F7160F-2C3F-4F22-991E-3AE582E53C19}" type="datetimeFigureOut">
              <a:rPr lang="en-AU"/>
              <a:pPr>
                <a:defRPr/>
              </a:pPr>
              <a:t>17/05/2023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598F4ED4-AE13-4C6C-A244-D1A2F286B8D7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5622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71D82636-E82B-401F-934E-2FD0C857BA6B}" type="datetimeFigureOut">
              <a:rPr lang="en-AU"/>
              <a:pPr>
                <a:defRPr/>
              </a:pPr>
              <a:t>17/05/2023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78B73D09-DE4D-4663-9199-898E5B23378E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9716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78A1BFDE-0D81-4373-A66C-CF19FC84C159}" type="datetimeFigureOut">
              <a:rPr lang="en-AU"/>
              <a:pPr>
                <a:defRPr/>
              </a:pPr>
              <a:t>17/05/2023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B2B2A05F-919C-4F04-B122-D1D306A298F2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343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896E1FAA-ED92-45FD-8503-459909A08916}" type="datetimeFigureOut">
              <a:rPr lang="en-AU"/>
              <a:pPr>
                <a:defRPr/>
              </a:pPr>
              <a:t>17/05/2023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B2975789-CBAB-467B-8983-13DA8E8C3508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3417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A7F56BD2-C2E8-4F47-BBC9-51438358078B}" type="datetimeFigureOut">
              <a:rPr lang="en-AU"/>
              <a:pPr>
                <a:defRPr/>
              </a:pPr>
              <a:t>17/05/2023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1A3141BE-5E6A-40AF-B488-CA06AFB5B45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502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D4F339CE-9591-46AB-8403-570A322277A4}" type="datetimeFigureOut">
              <a:rPr lang="en-AU"/>
              <a:pPr>
                <a:defRPr/>
              </a:pPr>
              <a:t>17/05/2023</a:t>
            </a:fld>
            <a:endParaRPr lang="en-AU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2D3849F0-514B-4772-A368-C4210A4E5DBB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79803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DBF5F9">
                    <a:shade val="90000"/>
                  </a:srgb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4518F18B-6BD8-49A7-A879-F7CCBA9D78D7}" type="datetimeFigureOut">
              <a:rPr lang="en-AU"/>
              <a:pPr>
                <a:defRPr/>
              </a:pPr>
              <a:t>17/05/2023</a:t>
            </a:fld>
            <a:endParaRPr lang="en-A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DBF5F9">
                    <a:shade val="90000"/>
                  </a:srgb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DBF5F9">
                    <a:shade val="90000"/>
                  </a:srgb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2886B24E-B0B7-4184-A1A0-0682CE0DB2C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  <a:ea typeface="+mn-e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  <a:ea typeface="+mn-ea"/>
              </a:endParaRPr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jpe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jpg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eg"/><Relationship Id="rId5" Type="http://schemas.openxmlformats.org/officeDocument/2006/relationships/image" Target="../media/image91.jpg"/><Relationship Id="rId4" Type="http://schemas.openxmlformats.org/officeDocument/2006/relationships/image" Target="../media/image8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arilyn\Pictures\OSCOV\OSCOV 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908050"/>
            <a:ext cx="2376487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" name="Rectangle 3"/>
          <p:cNvSpPr/>
          <p:nvPr/>
        </p:nvSpPr>
        <p:spPr>
          <a:xfrm>
            <a:off x="12509" y="3405809"/>
            <a:ext cx="9144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cap="all" dirty="0" err="1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DBF5F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+mn-ea"/>
              </a:rPr>
              <a:t>Oscov</a:t>
            </a:r>
            <a:r>
              <a:rPr lang="en-US" sz="6600" b="1" dirty="0" err="1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DBF5F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+mn-ea"/>
              </a:rPr>
              <a:t>’s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DBF5F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+mn-ea"/>
              </a:rPr>
              <a:t> </a:t>
            </a: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DBF5F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+mn-ea"/>
              </a:rPr>
              <a:t>Victorian orchids of the year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DBF5F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+mn-ea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73408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3849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</a:t>
            </a:r>
            <a:r>
              <a:rPr lang="en-US" sz="4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Brimbank</a:t>
            </a: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Dream ‘Journey’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Hao Nam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6804248" y="5589240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AM/OSCOV</a:t>
            </a:r>
          </a:p>
          <a:p>
            <a:r>
              <a:rPr lang="en-AU" sz="2000" b="1" dirty="0"/>
              <a:t>81.0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D3B5F3-E610-F253-9056-761B1E5991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1"/>
          <a:stretch/>
        </p:blipFill>
        <p:spPr>
          <a:xfrm>
            <a:off x="2771800" y="1556792"/>
            <a:ext cx="3672408" cy="50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986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malipoense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Snicketty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DC2D42-4632-499D-23FA-64F64CBFA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988840"/>
            <a:ext cx="3168352" cy="4476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906A38C-7C3D-584C-A6C1-153CCE141E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"/>
          <a:stretch/>
        </p:blipFill>
        <p:spPr>
          <a:xfrm>
            <a:off x="4499992" y="1988839"/>
            <a:ext cx="4282423" cy="392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281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hirsutissimum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‘Twister’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66F6BF-C4C0-457C-9560-BE32735A68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48880"/>
            <a:ext cx="3679423" cy="3240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64059E6-9643-2508-617E-E6931E92C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590564"/>
            <a:ext cx="4499992" cy="27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63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malipoense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Snicketty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906A38C-7C3D-584C-A6C1-153CCE141E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"/>
          <a:stretch/>
        </p:blipFill>
        <p:spPr>
          <a:xfrm>
            <a:off x="2159732" y="1988840"/>
            <a:ext cx="4824536" cy="442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684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120" y="1124744"/>
            <a:ext cx="8928992" cy="40626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ONCIDIINAE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hybrid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>
              <a:defRPr/>
            </a:pP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Bendigo Orchid Club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Miltonia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Cogniauxiae ‘Bino’ </a:t>
            </a:r>
            <a:r>
              <a:rPr lang="it-IT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Hanh Truong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016A6D2-285E-6E32-0D4B-79A27895D6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4065470" cy="40770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8968DC6-5949-D59D-AE6E-6575AFEA10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2" r="45909" b="3565"/>
          <a:stretch/>
        </p:blipFill>
        <p:spPr>
          <a:xfrm>
            <a:off x="4894794" y="1916832"/>
            <a:ext cx="342162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11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Oncidium </a:t>
            </a:r>
            <a:r>
              <a:rPr lang="it-IT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Bellbird Grove ‘Leanne’ – </a:t>
            </a:r>
            <a:r>
              <a:rPr lang="it-IT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Dieter Weise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6C8784D-E912-251C-C67E-9E1B582F3A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17358" r="10052" b="5317"/>
          <a:stretch/>
        </p:blipFill>
        <p:spPr>
          <a:xfrm>
            <a:off x="371665" y="2211401"/>
            <a:ext cx="5112568" cy="352839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="" xmlns:a16="http://schemas.microsoft.com/office/drawing/2014/main" id="{5D90529C-B335-F211-6006-815F6BEA683E}"/>
              </a:ext>
            </a:extLst>
          </p:cNvPr>
          <p:cNvSpPr txBox="1">
            <a:spLocks/>
          </p:cNvSpPr>
          <p:nvPr/>
        </p:nvSpPr>
        <p:spPr>
          <a:xfrm>
            <a:off x="6516216" y="5877272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79.5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D1CBB8E-86A5-2117-D251-0C59D55791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r="11493"/>
          <a:stretch/>
        </p:blipFill>
        <p:spPr>
          <a:xfrm>
            <a:off x="5652120" y="2636912"/>
            <a:ext cx="3096344" cy="267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550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297767911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Oncidium </a:t>
            </a:r>
            <a:r>
              <a:rPr lang="it-IT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Bellbird Grove ‘Leanne’ – </a:t>
            </a:r>
            <a:r>
              <a:rPr lang="it-IT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Dieter Weise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6C8784D-E912-251C-C67E-9E1B582F3A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17358" r="10052" b="5317"/>
          <a:stretch/>
        </p:blipFill>
        <p:spPr>
          <a:xfrm>
            <a:off x="1187624" y="1844824"/>
            <a:ext cx="6768752" cy="467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633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120" y="1124744"/>
            <a:ext cx="8928992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Any other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hybrid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>
              <a:defRPr/>
            </a:pP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North-East Melbourne</a:t>
            </a:r>
            <a:b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Orchid Society</a:t>
            </a:r>
          </a:p>
        </p:txBody>
      </p:sp>
    </p:spTree>
    <p:extLst>
      <p:ext uri="{BB962C8B-B14F-4D97-AF65-F5344CB8AC3E}">
        <p14:creationId xmlns:p14="http://schemas.microsoft.com/office/powerpoint/2010/main" val="1916901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6C88C57-B057-434D-221B-24C909C32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3882403" cy="4968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B262196-3190-A51C-3C3F-A92B4F6401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0" t="6126" r="9207" b="3876"/>
          <a:stretch/>
        </p:blipFill>
        <p:spPr>
          <a:xfrm>
            <a:off x="4644008" y="1772816"/>
            <a:ext cx="4026418" cy="36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410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258532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Neopabstopetalum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Mem. Emily Edith </a:t>
            </a:r>
            <a:r>
              <a:rPr lang="en-AU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Lyttle</a:t>
            </a:r>
            <a: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‘Linda’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Linda Bunning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6061B6-2DFE-9892-0EE7-94B427EFEA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 t="23787" r="5555"/>
          <a:stretch/>
        </p:blipFill>
        <p:spPr>
          <a:xfrm>
            <a:off x="3167844" y="2636912"/>
            <a:ext cx="2808312" cy="386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681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572E087-99A2-96C0-0EE6-126C1CA31E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9" b="9270"/>
          <a:stretch/>
        </p:blipFill>
        <p:spPr>
          <a:xfrm>
            <a:off x="539552" y="1268760"/>
            <a:ext cx="4066139" cy="5040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4E10A4-7D93-68BB-6B47-5B276154A4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2" r="17028"/>
          <a:stretch/>
        </p:blipFill>
        <p:spPr>
          <a:xfrm>
            <a:off x="4932040" y="1988840"/>
            <a:ext cx="3816424" cy="350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224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Phrag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Fritz Schomburg </a:t>
            </a:r>
            <a: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‘Scotty’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A28155-0229-95D6-CBC2-091A569D47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1897"/>
          <a:stretch/>
        </p:blipFill>
        <p:spPr>
          <a:xfrm>
            <a:off x="539552" y="2060848"/>
            <a:ext cx="3168352" cy="4303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D669025-F7F5-6050-6E2B-F80EAE46CF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194994"/>
            <a:ext cx="482824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991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Phrag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Fritz Schomburg </a:t>
            </a:r>
            <a: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</a:t>
            </a:r>
            <a:r>
              <a:rPr lang="en-AU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Kayboldum</a:t>
            </a:r>
            <a: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59E87BA-EEC0-7460-6466-19146907C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t="6779" r="5645" b="8474"/>
          <a:stretch/>
        </p:blipFill>
        <p:spPr>
          <a:xfrm>
            <a:off x="751087" y="1988840"/>
            <a:ext cx="3096344" cy="442334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="" xmlns:a16="http://schemas.microsoft.com/office/drawing/2014/main" id="{F2166AE8-F336-35D5-8AF4-0F33EEFEA273}"/>
              </a:ext>
            </a:extLst>
          </p:cNvPr>
          <p:cNvSpPr txBox="1">
            <a:spLocks/>
          </p:cNvSpPr>
          <p:nvPr/>
        </p:nvSpPr>
        <p:spPr>
          <a:xfrm>
            <a:off x="6660232" y="5733256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AM/OSCOV</a:t>
            </a:r>
          </a:p>
          <a:p>
            <a:r>
              <a:rPr lang="en-AU" sz="2000" b="1" dirty="0"/>
              <a:t>80.0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3E79D12-7F19-006E-C796-F77D5AAD2A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" t="5315" r="5989" b="12280"/>
          <a:stretch/>
        </p:blipFill>
        <p:spPr>
          <a:xfrm>
            <a:off x="3995936" y="2132856"/>
            <a:ext cx="4395404" cy="338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733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Angrcm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Mem. Mark </a:t>
            </a:r>
            <a: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Aldridge ‘Madison’</a:t>
            </a:r>
            <a:b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Gabor &amp; Juliana </a:t>
            </a:r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Szep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BA3F62-2EC0-5D44-42B3-254DA8C72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r="13219" b="15001"/>
          <a:stretch/>
        </p:blipFill>
        <p:spPr>
          <a:xfrm>
            <a:off x="3059832" y="2492896"/>
            <a:ext cx="3024336" cy="4016425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="" xmlns:a16="http://schemas.microsoft.com/office/drawing/2014/main" id="{7CBF3158-5540-BDA9-16AF-5536A63083E0}"/>
              </a:ext>
            </a:extLst>
          </p:cNvPr>
          <p:cNvSpPr txBox="1">
            <a:spLocks/>
          </p:cNvSpPr>
          <p:nvPr/>
        </p:nvSpPr>
        <p:spPr>
          <a:xfrm>
            <a:off x="6444208" y="5589240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AM/OSCOV</a:t>
            </a:r>
          </a:p>
          <a:p>
            <a:r>
              <a:rPr lang="en-AU" sz="2000" b="1" dirty="0"/>
              <a:t>81.8</a:t>
            </a:r>
          </a:p>
        </p:txBody>
      </p:sp>
    </p:spTree>
    <p:extLst>
      <p:ext uri="{BB962C8B-B14F-4D97-AF65-F5344CB8AC3E}">
        <p14:creationId xmlns:p14="http://schemas.microsoft.com/office/powerpoint/2010/main" val="2146151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38DD12-E4D7-DF99-C4F6-5DE33966A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23" y="1124744"/>
            <a:ext cx="4009260" cy="5256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416E21D-3CCC-9731-6B09-1C397B8D2A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11" r="2684" b="15531"/>
          <a:stretch/>
        </p:blipFill>
        <p:spPr>
          <a:xfrm>
            <a:off x="4932040" y="1844824"/>
            <a:ext cx="342499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99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Phal. Sheena ‘Banyena’</a:t>
            </a:r>
            <a: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&amp; Bernadette Matthews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7CBF3158-5540-BDA9-16AF-5536A63083E0}"/>
              </a:ext>
            </a:extLst>
          </p:cNvPr>
          <p:cNvSpPr txBox="1">
            <a:spLocks/>
          </p:cNvSpPr>
          <p:nvPr/>
        </p:nvSpPr>
        <p:spPr>
          <a:xfrm>
            <a:off x="6588224" y="5680653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79.6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4EE5F97-C78C-60F9-2EFE-A8E02EF0E4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5311"/>
          <a:stretch/>
        </p:blipFill>
        <p:spPr>
          <a:xfrm>
            <a:off x="1331640" y="1916832"/>
            <a:ext cx="5009057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19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71FFE0-77FE-4B53-7E01-A58BF071A8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5538" r="15099" b="5834"/>
          <a:stretch/>
        </p:blipFill>
        <p:spPr>
          <a:xfrm>
            <a:off x="323528" y="1988840"/>
            <a:ext cx="4016696" cy="3672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56A2E59-9FD9-482F-38E3-7F91A1953D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t="11373" r="22482" b="19682"/>
          <a:stretch/>
        </p:blipFill>
        <p:spPr>
          <a:xfrm>
            <a:off x="4844347" y="1988840"/>
            <a:ext cx="3688093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67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Phal. Sogo Amar ‘Banyena’</a:t>
            </a:r>
            <a: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&amp; Bernadette Matthews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7CBF3158-5540-BDA9-16AF-5536A63083E0}"/>
              </a:ext>
            </a:extLst>
          </p:cNvPr>
          <p:cNvSpPr txBox="1">
            <a:spLocks/>
          </p:cNvSpPr>
          <p:nvPr/>
        </p:nvSpPr>
        <p:spPr>
          <a:xfrm>
            <a:off x="6444208" y="5626290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77.2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EC603BA-AE8A-8682-4BCC-34B399C3A2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5537" r="8603" b="13253"/>
          <a:stretch/>
        </p:blipFill>
        <p:spPr>
          <a:xfrm>
            <a:off x="2555776" y="1628800"/>
            <a:ext cx="3384376" cy="480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905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762BC6-ACD5-3E2A-F5BB-704054148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 r="15099" b="5834"/>
          <a:stretch/>
        </p:blipFill>
        <p:spPr>
          <a:xfrm>
            <a:off x="539552" y="1844824"/>
            <a:ext cx="4608512" cy="3917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54F564B-DC7C-C8E1-1AAC-D30EF302F5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4" t="8309" r="16612" b="19682"/>
          <a:stretch/>
        </p:blipFill>
        <p:spPr>
          <a:xfrm>
            <a:off x="5505334" y="2492896"/>
            <a:ext cx="3099114" cy="277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729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Ray’s Quest ‘Excelsior’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Ray Gribble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7273362" y="5445224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AM/OSCOV</a:t>
            </a:r>
          </a:p>
          <a:p>
            <a:r>
              <a:rPr lang="en-AU" sz="2000" b="1" dirty="0"/>
              <a:t>80.0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E968521-0116-6CF3-F850-1286FFC54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2"/>
          <a:stretch/>
        </p:blipFill>
        <p:spPr>
          <a:xfrm>
            <a:off x="1187624" y="1700808"/>
            <a:ext cx="614865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72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Starburst ‘H&amp;R’</a:t>
            </a:r>
            <a: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Hanh Truong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7CBF3158-5540-BDA9-16AF-5536A63083E0}"/>
              </a:ext>
            </a:extLst>
          </p:cNvPr>
          <p:cNvSpPr txBox="1">
            <a:spLocks/>
          </p:cNvSpPr>
          <p:nvPr/>
        </p:nvSpPr>
        <p:spPr>
          <a:xfrm>
            <a:off x="6660232" y="5661248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79.7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A31860-4A7E-E1F9-714D-C3CD44EEF9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9550"/>
          <a:stretch/>
        </p:blipFill>
        <p:spPr>
          <a:xfrm>
            <a:off x="467544" y="1916832"/>
            <a:ext cx="4707610" cy="3888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4E67507-CC48-E73D-1102-BE2C88AB71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" t="14700" r="2001" b="11801"/>
          <a:stretch/>
        </p:blipFill>
        <p:spPr>
          <a:xfrm>
            <a:off x="5724128" y="2132855"/>
            <a:ext cx="3024336" cy="320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035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Phrag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Fritz Schomburg </a:t>
            </a:r>
            <a: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</a:t>
            </a:r>
            <a:r>
              <a:rPr lang="en-AU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Kayboldum</a:t>
            </a:r>
            <a: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3E79D12-7F19-006E-C796-F77D5AAD2A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" t="5315" r="5989" b="12280"/>
          <a:stretch/>
        </p:blipFill>
        <p:spPr>
          <a:xfrm>
            <a:off x="1583668" y="1844824"/>
            <a:ext cx="5976664" cy="460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276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28" y="980728"/>
            <a:ext cx="9180512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Any other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species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>
              <a:defRPr/>
            </a:pP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  <a:b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The Orchid Species Society of Victoria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Coel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hampelii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‘Teardrops’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80BEE3-1E35-6A72-5EE4-5D6E5FF834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79" y="1772816"/>
            <a:ext cx="4743042" cy="48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813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A3D5030-B084-2472-6EF1-A2222F1D5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1106297"/>
            <a:ext cx="3995936" cy="5325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5C3C6BC-9135-2F2B-30BA-A69A4BD947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0026" y="1790734"/>
            <a:ext cx="5327915" cy="39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06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Ros.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williamsianum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‘Jason’ 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6C0A1C4-E3D9-4E3B-B28A-C4ADCD588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4"/>
          <a:stretch/>
        </p:blipFill>
        <p:spPr>
          <a:xfrm>
            <a:off x="2123728" y="1563131"/>
            <a:ext cx="4680520" cy="490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96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8B63BB-E07D-7FD3-9837-0AF59029C4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/>
          <a:stretch/>
        </p:blipFill>
        <p:spPr>
          <a:xfrm>
            <a:off x="323528" y="980728"/>
            <a:ext cx="3600400" cy="5508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D9926C5-D817-427F-B91D-2C04A2E3E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721" y="2132856"/>
            <a:ext cx="4059272" cy="351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40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Stenorrhynchos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glicensteinii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‘Flares’ 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Dieter Weise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9D31488-B182-0B58-54E9-CE2B4B8BD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t="16404" r="1408" b="-1380"/>
          <a:stretch/>
        </p:blipFill>
        <p:spPr>
          <a:xfrm>
            <a:off x="539552" y="2545925"/>
            <a:ext cx="5382641" cy="3866103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="" xmlns:a16="http://schemas.microsoft.com/office/drawing/2014/main" id="{7C5BB5EB-5223-9CFC-8B6A-99649CBBAB4E}"/>
              </a:ext>
            </a:extLst>
          </p:cNvPr>
          <p:cNvSpPr txBox="1">
            <a:spLocks/>
          </p:cNvSpPr>
          <p:nvPr/>
        </p:nvSpPr>
        <p:spPr>
          <a:xfrm>
            <a:off x="6588224" y="5805264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AM/OSCOV</a:t>
            </a:r>
          </a:p>
          <a:p>
            <a:r>
              <a:rPr lang="en-AU" sz="2000" b="1" dirty="0"/>
              <a:t>80.1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65A29F-F14B-6226-3885-EC11A4D6C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91" y="2379024"/>
            <a:ext cx="2353656" cy="313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45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Trichocentrum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longicalcaratum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‘Banyena’ 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&amp; Bernadette Matthews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7C5BB5EB-5223-9CFC-8B6A-99649CBBAB4E}"/>
              </a:ext>
            </a:extLst>
          </p:cNvPr>
          <p:cNvSpPr txBox="1">
            <a:spLocks/>
          </p:cNvSpPr>
          <p:nvPr/>
        </p:nvSpPr>
        <p:spPr>
          <a:xfrm>
            <a:off x="6516216" y="5877272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CBM/OSCOV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9A07E9E-F28C-762C-43BB-5DFC461D85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9" r="6779" b="11863"/>
          <a:stretch/>
        </p:blipFill>
        <p:spPr>
          <a:xfrm>
            <a:off x="1567529" y="2780928"/>
            <a:ext cx="6008941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74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58BA34-15A5-920E-9C4D-C96B5F88E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t="16874" r="1283"/>
          <a:stretch/>
        </p:blipFill>
        <p:spPr>
          <a:xfrm rot="5400000">
            <a:off x="-176379" y="2051484"/>
            <a:ext cx="5400600" cy="3547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465DB69-BF6D-6FC9-1032-03DA5E0F31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 r="6507" b="3703"/>
          <a:stretch/>
        </p:blipFill>
        <p:spPr>
          <a:xfrm>
            <a:off x="4716016" y="1628800"/>
            <a:ext cx="3960440" cy="415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657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39C79E6-E7F1-EE6B-B5D2-0662D39852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" t="7189" r="18360" b="18562"/>
          <a:stretch/>
        </p:blipFill>
        <p:spPr>
          <a:xfrm rot="5400000">
            <a:off x="1700" y="2075107"/>
            <a:ext cx="5160623" cy="3547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2F8F9D7-0590-AAD5-7996-10401C264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6" t="23115" r="30136" b="10484"/>
          <a:stretch/>
        </p:blipFill>
        <p:spPr>
          <a:xfrm>
            <a:off x="4860032" y="1916832"/>
            <a:ext cx="381642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76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Habenaria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medioflexa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‘Serpentine’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7C5BB5EB-5223-9CFC-8B6A-99649CBBAB4E}"/>
              </a:ext>
            </a:extLst>
          </p:cNvPr>
          <p:cNvSpPr txBox="1">
            <a:spLocks/>
          </p:cNvSpPr>
          <p:nvPr/>
        </p:nvSpPr>
        <p:spPr>
          <a:xfrm>
            <a:off x="6516216" y="5877272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CBM/OSCOV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B877099-4246-CDB6-D0E6-4CD006270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86" b="18519"/>
          <a:stretch/>
        </p:blipFill>
        <p:spPr>
          <a:xfrm>
            <a:off x="2267744" y="1916832"/>
            <a:ext cx="398007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193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EC4CC9-03DF-290A-879B-B99CC010D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4202833" cy="532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3BE439E-A31A-8163-F85F-2C38D15766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4" t="29807" r="28778" b="24424"/>
          <a:stretch/>
        </p:blipFill>
        <p:spPr>
          <a:xfrm>
            <a:off x="5148064" y="2024844"/>
            <a:ext cx="334837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68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Cattleya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loddigesii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‘Lois’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G. &amp; L. </a:t>
            </a:r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Shrubsole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7C5BB5EB-5223-9CFC-8B6A-99649CBBAB4E}"/>
              </a:ext>
            </a:extLst>
          </p:cNvPr>
          <p:cNvSpPr txBox="1">
            <a:spLocks/>
          </p:cNvSpPr>
          <p:nvPr/>
        </p:nvSpPr>
        <p:spPr>
          <a:xfrm>
            <a:off x="6453210" y="5517232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78.8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A495F79-613A-FC5F-98CD-7D1DC30B3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0" r="9535"/>
          <a:stretch/>
        </p:blipFill>
        <p:spPr>
          <a:xfrm rot="16200000">
            <a:off x="2200237" y="2128356"/>
            <a:ext cx="4536504" cy="39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086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95A750D-FB72-9476-9C84-3A12E95FE6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3" t="24324" r="25253"/>
          <a:stretch/>
        </p:blipFill>
        <p:spPr>
          <a:xfrm rot="16200000">
            <a:off x="464879" y="1847489"/>
            <a:ext cx="3744416" cy="3883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8DF80C4-8919-0258-0B25-93B4FFB81F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13782" b="5693"/>
          <a:stretch/>
        </p:blipFill>
        <p:spPr>
          <a:xfrm>
            <a:off x="4499992" y="2060848"/>
            <a:ext cx="4331409" cy="326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789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Pterygodium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catholicum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‘Bert’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P. &amp; L. Williams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7C5BB5EB-5223-9CFC-8B6A-99649CBBAB4E}"/>
              </a:ext>
            </a:extLst>
          </p:cNvPr>
          <p:cNvSpPr txBox="1">
            <a:spLocks/>
          </p:cNvSpPr>
          <p:nvPr/>
        </p:nvSpPr>
        <p:spPr>
          <a:xfrm>
            <a:off x="6516216" y="5877272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CBM/OSCOV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7FB410-D835-48EC-7AA7-A35AE8A4C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70436"/>
            <a:ext cx="5832648" cy="38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733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E480087-F066-175F-2C4C-406D969652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1" r="21162" b="6136"/>
          <a:stretch/>
        </p:blipFill>
        <p:spPr>
          <a:xfrm rot="16200000">
            <a:off x="-47861" y="2072197"/>
            <a:ext cx="5579921" cy="3396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3C1671-C9AD-D5C5-F1C0-0BF0B42466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 r="19842"/>
          <a:stretch/>
        </p:blipFill>
        <p:spPr>
          <a:xfrm rot="16200000">
            <a:off x="4634278" y="1934483"/>
            <a:ext cx="4267933" cy="36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192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Stenorrhynchos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glicensteinii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‘Flares’ 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Dieter Weise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9D31488-B182-0B58-54E9-CE2B4B8BD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t="16404" r="1408" b="-1380"/>
          <a:stretch/>
        </p:blipFill>
        <p:spPr>
          <a:xfrm>
            <a:off x="1655676" y="2384316"/>
            <a:ext cx="5832648" cy="418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86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041" y="1196752"/>
            <a:ext cx="8928992" cy="5078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Harold, Florence &amp; Julian Coker Memorial Trophy</a:t>
            </a:r>
            <a:b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SEEDLING ORCHID</a:t>
            </a:r>
          </a:p>
          <a:p>
            <a:pPr algn="ctr">
              <a:defRPr/>
            </a:pP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Frances &amp; Michael Coker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53888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Brimbank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Fire ‘Flame’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Marita Anderson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7248278" y="5536637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AM/OSCOV</a:t>
            </a:r>
          </a:p>
          <a:p>
            <a:r>
              <a:rPr lang="en-AU" sz="2000" b="1" dirty="0"/>
              <a:t>81.1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B2B05E1-DA49-F21A-90B3-588DAD1DF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7" r="3797" b="3375"/>
          <a:stretch/>
        </p:blipFill>
        <p:spPr>
          <a:xfrm rot="10800000">
            <a:off x="611560" y="1769210"/>
            <a:ext cx="6636718" cy="454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161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Cattleya Tokyo Magic ‘Shinkansen’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D3C9C70-B881-1C4C-B89C-F51D5B85BD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3" r="14416"/>
          <a:stretch/>
        </p:blipFill>
        <p:spPr>
          <a:xfrm rot="5400000">
            <a:off x="475626" y="1764734"/>
            <a:ext cx="4156794" cy="46050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F45A388-56DC-E3F4-66AA-8DE1B0FF9F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4" t="9570" r="15851" b="5024"/>
          <a:stretch/>
        </p:blipFill>
        <p:spPr>
          <a:xfrm rot="5400000">
            <a:off x="5136831" y="2288106"/>
            <a:ext cx="3765973" cy="331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40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402" y="0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Millenium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Thunder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Camoflage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96E77B6-8EBF-49D4-75F0-AB2561E1D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543" y="2407175"/>
            <a:ext cx="4498808" cy="3374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255E553-2D8F-748A-2E6F-94FE7736E8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8" r="14997"/>
          <a:stretch/>
        </p:blipFill>
        <p:spPr>
          <a:xfrm rot="5400000">
            <a:off x="5173400" y="2179528"/>
            <a:ext cx="3312369" cy="35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143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Ray’s Quest ‘Excelsior’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Ray Gribble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E968521-0116-6CF3-F850-1286FFC54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2"/>
          <a:stretch/>
        </p:blipFill>
        <p:spPr>
          <a:xfrm>
            <a:off x="323528" y="2060848"/>
            <a:ext cx="4471748" cy="3456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191C4FC-B3BB-D6CD-86E5-175302BAAE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 r="6507" b="3703"/>
          <a:stretch/>
        </p:blipFill>
        <p:spPr>
          <a:xfrm>
            <a:off x="5364088" y="2039772"/>
            <a:ext cx="3305670" cy="346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82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Masd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Flaming Flamingo ‘Beenak’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Clive &amp; Agi Halls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25427FE-2867-2FB4-6FB3-7B114B467D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4071" r="12179"/>
          <a:stretch/>
        </p:blipFill>
        <p:spPr>
          <a:xfrm>
            <a:off x="1043608" y="2492896"/>
            <a:ext cx="2448272" cy="39107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8E5FADC-4DC7-5893-69B2-BD9F80E3C6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10654" r="23207" b="4062"/>
          <a:stretch/>
        </p:blipFill>
        <p:spPr>
          <a:xfrm>
            <a:off x="4283968" y="2492896"/>
            <a:ext cx="2448272" cy="384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698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53888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Carrajung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‘Rebel’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 </a:t>
            </a:r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Pegg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48ACC3F-29A5-8386-1F57-63028799C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92874"/>
            <a:ext cx="4392488" cy="32943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752A550-687D-129C-CB52-16A9E55BCB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/>
          <a:stretch/>
        </p:blipFill>
        <p:spPr>
          <a:xfrm rot="5400000">
            <a:off x="5054371" y="2370565"/>
            <a:ext cx="3869157" cy="296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35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Sarco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Glenda ‘Special’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Clive &amp; Agi Halls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C71ACE4-2987-D67F-649E-0FFC065AA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2" y="1916832"/>
            <a:ext cx="4346436" cy="33040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044DA62-8DF8-6D05-4541-535CC1AD2F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0"/>
          <a:stretch/>
        </p:blipFill>
        <p:spPr>
          <a:xfrm>
            <a:off x="5199538" y="1844824"/>
            <a:ext cx="35560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169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Little Beauty ‘RACB’</a:t>
            </a:r>
          </a:p>
          <a:p>
            <a:pPr algn="ctr">
              <a:defRPr/>
            </a:pPr>
            <a:r>
              <a:rPr lang="en-A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Robin </a:t>
            </a:r>
            <a:r>
              <a:rPr lang="en-AU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Bavinton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92563E-C427-ADBB-8E18-3BB3A2163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7" t="14563" b="9501"/>
          <a:stretch/>
        </p:blipFill>
        <p:spPr>
          <a:xfrm rot="5400000">
            <a:off x="186487" y="2557929"/>
            <a:ext cx="4738578" cy="3024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2A033CD-E7A3-900B-2E7B-9CEE5168DA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0" t="3814" r="18322" b="13500"/>
          <a:stretch/>
        </p:blipFill>
        <p:spPr>
          <a:xfrm rot="5400000">
            <a:off x="4608314" y="2008147"/>
            <a:ext cx="399905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01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402" y="0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Mem. Margaret Nielson ‘</a:t>
            </a:r>
            <a: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Garry’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Garry Nielson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B39D2B-CC32-0B45-C66A-5340BAE726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11017" b="2542"/>
          <a:stretch/>
        </p:blipFill>
        <p:spPr>
          <a:xfrm rot="5400000">
            <a:off x="437896" y="2749571"/>
            <a:ext cx="4667810" cy="2736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2073919-B7BE-B57E-A7AD-C541FCE2EC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"/>
          <a:stretch/>
        </p:blipFill>
        <p:spPr>
          <a:xfrm>
            <a:off x="4644008" y="2173551"/>
            <a:ext cx="4034144" cy="31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735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Sarco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Glenda ‘Special’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Clive &amp; Agi Halls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044DA62-8DF8-6D05-4541-535CC1AD2F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0"/>
          <a:stretch/>
        </p:blipFill>
        <p:spPr>
          <a:xfrm>
            <a:off x="2483768" y="1700808"/>
            <a:ext cx="4248472" cy="473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84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60F6C9-BC60-4191-B647-3352DCA48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1" t="2750" r="10767"/>
          <a:stretch/>
        </p:blipFill>
        <p:spPr>
          <a:xfrm rot="10800000">
            <a:off x="1907704" y="1052736"/>
            <a:ext cx="5256584" cy="534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444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568" y="1412776"/>
            <a:ext cx="8928992" cy="40626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Best cultured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hybrid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>
              <a:defRPr/>
            </a:pP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  <a:b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Berwick Orchid Society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Dollgoldi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‘Tigress’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E911B4-F580-CA77-CD7D-CCEB58CC1E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28800"/>
            <a:ext cx="3456384" cy="490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206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Barrita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‘Trinket’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Terry </a:t>
            </a:r>
            <a:r>
              <a:rPr lang="en-A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Poulton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4801D2F-25C0-C9C4-5DDC-781187BAE9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r="20335"/>
          <a:stretch/>
        </p:blipFill>
        <p:spPr>
          <a:xfrm rot="5400000">
            <a:off x="2286727" y="1789837"/>
            <a:ext cx="457054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803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Miltonia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Cogniauxiae ‘Bino’ </a:t>
            </a:r>
            <a:r>
              <a:rPr lang="it-IT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Hanh Truong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016A6D2-285E-6E32-0D4B-79A27895D6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00807"/>
            <a:ext cx="4752528" cy="4766091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="" xmlns:a16="http://schemas.microsoft.com/office/drawing/2014/main" id="{64D25915-D50F-A03F-546A-E9EB6BAE6E84}"/>
              </a:ext>
            </a:extLst>
          </p:cNvPr>
          <p:cNvSpPr txBox="1">
            <a:spLocks/>
          </p:cNvSpPr>
          <p:nvPr/>
        </p:nvSpPr>
        <p:spPr>
          <a:xfrm>
            <a:off x="6948264" y="5517232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</p:spTree>
    <p:extLst>
      <p:ext uri="{BB962C8B-B14F-4D97-AF65-F5344CB8AC3E}">
        <p14:creationId xmlns:p14="http://schemas.microsoft.com/office/powerpoint/2010/main" val="750401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53888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Stoney Point ‘Janine’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Daryl Mills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7246812" y="5589240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C28291-8D9C-1161-52B7-4A1A7F9B39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9" b="10256"/>
          <a:stretch/>
        </p:blipFill>
        <p:spPr>
          <a:xfrm>
            <a:off x="2195736" y="1793716"/>
            <a:ext cx="5112568" cy="47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43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53888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Tania ‘Star’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Jeanne Dunn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7246812" y="5589240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0F6ADD-7902-6620-C879-94E9DEBD5A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" b="1645"/>
          <a:stretch/>
        </p:blipFill>
        <p:spPr>
          <a:xfrm>
            <a:off x="2267744" y="1700808"/>
            <a:ext cx="4320480" cy="48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349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Australian Ginger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Dimos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Mary Morgan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7246812" y="5589240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0DE7C9E-2A2E-868A-56B7-816E0CA9F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b="4545"/>
          <a:stretch/>
        </p:blipFill>
        <p:spPr>
          <a:xfrm>
            <a:off x="2805600" y="1773495"/>
            <a:ext cx="3600400" cy="47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385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Sarcochilus</a:t>
            </a: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Otway’s Robin ‘Serendipity’ – 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Sylvia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Kappl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6876256" y="5445224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A50D-D58F-7C8C-7CA5-31390C660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"/>
          <a:stretch/>
        </p:blipFill>
        <p:spPr>
          <a:xfrm>
            <a:off x="3059832" y="1556792"/>
            <a:ext cx="3312368" cy="49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3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Starburst ‘H&amp;R’</a:t>
            </a:r>
            <a: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Hanh Truong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7CBF3158-5540-BDA9-16AF-5536A63083E0}"/>
              </a:ext>
            </a:extLst>
          </p:cNvPr>
          <p:cNvSpPr txBox="1">
            <a:spLocks/>
          </p:cNvSpPr>
          <p:nvPr/>
        </p:nvSpPr>
        <p:spPr>
          <a:xfrm>
            <a:off x="7164288" y="5626869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A31860-4A7E-E1F9-714D-C3CD44EEF9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9550"/>
          <a:stretch/>
        </p:blipFill>
        <p:spPr>
          <a:xfrm>
            <a:off x="1619672" y="1700807"/>
            <a:ext cx="5688632" cy="469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67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218521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Aussie Starlight ‘Kangaroo Lake’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G. &amp; L. </a:t>
            </a:r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Shrubsole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6908318" y="5589240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B30BF82-626C-4B48-E166-602DECC0AA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t="6493" r="13954"/>
          <a:stretch/>
        </p:blipFill>
        <p:spPr>
          <a:xfrm>
            <a:off x="1763688" y="2417723"/>
            <a:ext cx="5256584" cy="408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27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53888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Cosmic Opal ‘Nebula’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Marita Anderson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7020272" y="5373216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AM/OSCOV</a:t>
            </a:r>
          </a:p>
          <a:p>
            <a:r>
              <a:rPr lang="en-AU" sz="2000" b="1" dirty="0"/>
              <a:t>81.4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149AF9A-DA06-22B5-29A8-6B6CA5DCB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r="7611"/>
          <a:stretch/>
        </p:blipFill>
        <p:spPr>
          <a:xfrm rot="5400000">
            <a:off x="2162589" y="1805963"/>
            <a:ext cx="4758988" cy="454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143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Sarco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Dorrigo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Jeanne Dunn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6948264" y="5589240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87AD4DF-C488-9CFF-8F33-C52F8BD06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28799"/>
            <a:ext cx="5040560" cy="485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897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218521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Coelogyne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Jannine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Banks ‘Snow White’</a:t>
            </a:r>
            <a:b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Stephen &amp; Meryl Early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7237992" y="5373216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DD2A4E-5839-D961-9270-E70D9B92E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348880"/>
            <a:ext cx="6316977" cy="421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068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Starburst ‘H&amp;R’</a:t>
            </a:r>
            <a: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Hanh Truong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A31860-4A7E-E1F9-714D-C3CD44EEF9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9550"/>
          <a:stretch/>
        </p:blipFill>
        <p:spPr>
          <a:xfrm>
            <a:off x="1619672" y="1700807"/>
            <a:ext cx="5688632" cy="469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423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424" y="1340768"/>
            <a:ext cx="8928992" cy="40626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Best cultured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species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>
              <a:defRPr/>
            </a:pP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 Maroondah Orchid Society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Coel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hampelii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‘Teardrops’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80BEE3-1E35-6A72-5EE4-5D6E5FF834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79" y="1772816"/>
            <a:ext cx="4743042" cy="48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80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tetragonum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‘Shoalhaven’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D35C93-0FF9-B4A1-6FC1-863442446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92896"/>
            <a:ext cx="5328592" cy="415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092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fleckeri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‘Murray’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Murray Harding &amp; Di Lester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65FA1D-7E04-4925-D7B1-A9F3F9483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16832"/>
            <a:ext cx="6120680" cy="45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582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Ros.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williamsianum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‘Jason’ 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6C0A1C4-E3D9-4E3B-B28A-C4ADCD588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4"/>
          <a:stretch/>
        </p:blipFill>
        <p:spPr>
          <a:xfrm>
            <a:off x="2123728" y="1563131"/>
            <a:ext cx="4680520" cy="490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63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Sarco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ceciliae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‘Anna’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Victor &amp; Anna </a:t>
            </a:r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Helbig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BC4085-3A37-4368-A6A2-78B5A245B8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 b="7189"/>
          <a:stretch/>
        </p:blipFill>
        <p:spPr>
          <a:xfrm>
            <a:off x="2375756" y="1772816"/>
            <a:ext cx="4392488" cy="474382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5F9EDAAD-F93F-62B5-623A-598B28484FB7}"/>
              </a:ext>
            </a:extLst>
          </p:cNvPr>
          <p:cNvSpPr txBox="1">
            <a:spLocks/>
          </p:cNvSpPr>
          <p:nvPr/>
        </p:nvSpPr>
        <p:spPr>
          <a:xfrm>
            <a:off x="6948264" y="5445224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</p:spTree>
    <p:extLst>
      <p:ext uri="{BB962C8B-B14F-4D97-AF65-F5344CB8AC3E}">
        <p14:creationId xmlns:p14="http://schemas.microsoft.com/office/powerpoint/2010/main" val="2305988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22382E-A2A8-C249-E1AF-E963AE376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7" t="11188" r="4438"/>
          <a:stretch/>
        </p:blipFill>
        <p:spPr>
          <a:xfrm rot="5400000">
            <a:off x="1873925" y="1302539"/>
            <a:ext cx="5396149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645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Maxillaria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picta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‘Anna’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Karin Balogh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19EFA52-A7CE-44B1-5E87-B83146BBC7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6"/>
          <a:stretch/>
        </p:blipFill>
        <p:spPr>
          <a:xfrm>
            <a:off x="683568" y="1916832"/>
            <a:ext cx="7857082" cy="4032448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="" xmlns:a16="http://schemas.microsoft.com/office/drawing/2014/main" id="{15A9B3F8-756F-44DB-5A63-EB24B9472BB8}"/>
              </a:ext>
            </a:extLst>
          </p:cNvPr>
          <p:cNvSpPr txBox="1">
            <a:spLocks/>
          </p:cNvSpPr>
          <p:nvPr/>
        </p:nvSpPr>
        <p:spPr>
          <a:xfrm>
            <a:off x="6804248" y="5940887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</p:spTree>
    <p:extLst>
      <p:ext uri="{BB962C8B-B14F-4D97-AF65-F5344CB8AC3E}">
        <p14:creationId xmlns:p14="http://schemas.microsoft.com/office/powerpoint/2010/main" val="36495827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Stenorrhynchos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glicensteinii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‘Flares’ 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Dieter Weise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9D31488-B182-0B58-54E9-CE2B4B8BD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t="16404" r="1408" b="-1380"/>
          <a:stretch/>
        </p:blipFill>
        <p:spPr>
          <a:xfrm>
            <a:off x="1475656" y="2420888"/>
            <a:ext cx="5832648" cy="4189322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="" xmlns:a16="http://schemas.microsoft.com/office/drawing/2014/main" id="{F5516FD7-F4F1-B07C-2CE9-F7771FBBC909}"/>
              </a:ext>
            </a:extLst>
          </p:cNvPr>
          <p:cNvSpPr txBox="1">
            <a:spLocks/>
          </p:cNvSpPr>
          <p:nvPr/>
        </p:nvSpPr>
        <p:spPr>
          <a:xfrm>
            <a:off x="6876256" y="5517232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</p:spTree>
    <p:extLst>
      <p:ext uri="{BB962C8B-B14F-4D97-AF65-F5344CB8AC3E}">
        <p14:creationId xmlns:p14="http://schemas.microsoft.com/office/powerpoint/2010/main" val="9145661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teretifolium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‘JD 30’ 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Jeanne Dunn</a:t>
            </a:r>
          </a:p>
        </p:txBody>
      </p:sp>
      <p:sp>
        <p:nvSpPr>
          <p:cNvPr id="2" name="Title 2">
            <a:extLst>
              <a:ext uri="{FF2B5EF4-FFF2-40B4-BE49-F238E27FC236}">
                <a16:creationId xmlns="" xmlns:a16="http://schemas.microsoft.com/office/drawing/2014/main" id="{F5516FD7-F4F1-B07C-2CE9-F7771FBBC909}"/>
              </a:ext>
            </a:extLst>
          </p:cNvPr>
          <p:cNvSpPr txBox="1">
            <a:spLocks/>
          </p:cNvSpPr>
          <p:nvPr/>
        </p:nvSpPr>
        <p:spPr>
          <a:xfrm>
            <a:off x="6876256" y="5517232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D600169-CF41-A74B-4A6C-175D9249A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1628800"/>
            <a:ext cx="3096344" cy="504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312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Masdevallia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caesia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‘Julian’ 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sp>
        <p:nvSpPr>
          <p:cNvPr id="2" name="Title 2">
            <a:extLst>
              <a:ext uri="{FF2B5EF4-FFF2-40B4-BE49-F238E27FC236}">
                <a16:creationId xmlns="" xmlns:a16="http://schemas.microsoft.com/office/drawing/2014/main" id="{F5516FD7-F4F1-B07C-2CE9-F7771FBBC909}"/>
              </a:ext>
            </a:extLst>
          </p:cNvPr>
          <p:cNvSpPr txBox="1">
            <a:spLocks/>
          </p:cNvSpPr>
          <p:nvPr/>
        </p:nvSpPr>
        <p:spPr>
          <a:xfrm>
            <a:off x="6516216" y="5229200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4D60C4C-CFF5-7B9B-7196-D2A6E0CC7B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9" b="8249"/>
          <a:stretch/>
        </p:blipFill>
        <p:spPr>
          <a:xfrm>
            <a:off x="2483768" y="1867429"/>
            <a:ext cx="4104456" cy="461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215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Serapias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lingua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‘Jan’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Jan </a:t>
            </a:r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Newgreen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="" xmlns:a16="http://schemas.microsoft.com/office/drawing/2014/main" id="{F5516FD7-F4F1-B07C-2CE9-F7771FBBC909}"/>
              </a:ext>
            </a:extLst>
          </p:cNvPr>
          <p:cNvSpPr txBox="1">
            <a:spLocks/>
          </p:cNvSpPr>
          <p:nvPr/>
        </p:nvSpPr>
        <p:spPr>
          <a:xfrm>
            <a:off x="6516216" y="5589240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38ACC6C-52A6-7EB5-D90A-348A7DA54F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1"/>
          <a:stretch/>
        </p:blipFill>
        <p:spPr>
          <a:xfrm>
            <a:off x="2699792" y="1700808"/>
            <a:ext cx="3816424" cy="48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625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Leptotes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bicolor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‘Milligan’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sp>
        <p:nvSpPr>
          <p:cNvPr id="2" name="Title 2">
            <a:extLst>
              <a:ext uri="{FF2B5EF4-FFF2-40B4-BE49-F238E27FC236}">
                <a16:creationId xmlns="" xmlns:a16="http://schemas.microsoft.com/office/drawing/2014/main" id="{F5516FD7-F4F1-B07C-2CE9-F7771FBBC909}"/>
              </a:ext>
            </a:extLst>
          </p:cNvPr>
          <p:cNvSpPr txBox="1">
            <a:spLocks/>
          </p:cNvSpPr>
          <p:nvPr/>
        </p:nvSpPr>
        <p:spPr>
          <a:xfrm>
            <a:off x="6516216" y="5589240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4816EE-A218-C9E3-127C-47E70F41E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44824"/>
            <a:ext cx="4392488" cy="469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860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striolatum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Yakyak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Hanh Truong</a:t>
            </a:r>
          </a:p>
        </p:txBody>
      </p:sp>
      <p:sp>
        <p:nvSpPr>
          <p:cNvPr id="2" name="Title 2">
            <a:extLst>
              <a:ext uri="{FF2B5EF4-FFF2-40B4-BE49-F238E27FC236}">
                <a16:creationId xmlns="" xmlns:a16="http://schemas.microsoft.com/office/drawing/2014/main" id="{F5516FD7-F4F1-B07C-2CE9-F7771FBBC909}"/>
              </a:ext>
            </a:extLst>
          </p:cNvPr>
          <p:cNvSpPr txBox="1">
            <a:spLocks/>
          </p:cNvSpPr>
          <p:nvPr/>
        </p:nvSpPr>
        <p:spPr>
          <a:xfrm>
            <a:off x="6948264" y="5589240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AAA88F9-1FFB-5442-FC86-6D0C4F84DD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6"/>
          <a:stretch/>
        </p:blipFill>
        <p:spPr>
          <a:xfrm>
            <a:off x="1835696" y="1772816"/>
            <a:ext cx="5251664" cy="458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41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jonesii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‘Vuong’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Vuong Dang</a:t>
            </a:r>
          </a:p>
        </p:txBody>
      </p:sp>
      <p:sp>
        <p:nvSpPr>
          <p:cNvPr id="2" name="Title 2">
            <a:extLst>
              <a:ext uri="{FF2B5EF4-FFF2-40B4-BE49-F238E27FC236}">
                <a16:creationId xmlns="" xmlns:a16="http://schemas.microsoft.com/office/drawing/2014/main" id="{48C54B4E-6731-C6AD-E743-65FAA3B4D01E}"/>
              </a:ext>
            </a:extLst>
          </p:cNvPr>
          <p:cNvSpPr txBox="1">
            <a:spLocks/>
          </p:cNvSpPr>
          <p:nvPr/>
        </p:nvSpPr>
        <p:spPr>
          <a:xfrm>
            <a:off x="6908318" y="5589240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8C7667-1A99-BC82-5948-E59A8C14D5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7" b="30391"/>
          <a:stretch/>
        </p:blipFill>
        <p:spPr>
          <a:xfrm>
            <a:off x="1711329" y="1812521"/>
            <a:ext cx="5184576" cy="454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630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Isabelia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pulchella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‘Saskia’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 Visser</a:t>
            </a:r>
          </a:p>
        </p:txBody>
      </p:sp>
      <p:sp>
        <p:nvSpPr>
          <p:cNvPr id="2" name="Title 2">
            <a:extLst>
              <a:ext uri="{FF2B5EF4-FFF2-40B4-BE49-F238E27FC236}">
                <a16:creationId xmlns="" xmlns:a16="http://schemas.microsoft.com/office/drawing/2014/main" id="{48C54B4E-6731-C6AD-E743-65FAA3B4D01E}"/>
              </a:ext>
            </a:extLst>
          </p:cNvPr>
          <p:cNvSpPr txBox="1">
            <a:spLocks/>
          </p:cNvSpPr>
          <p:nvPr/>
        </p:nvSpPr>
        <p:spPr>
          <a:xfrm>
            <a:off x="6278560" y="5661248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1F9682-E754-6E63-7E7B-8D171A0E9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9725" y="2308447"/>
            <a:ext cx="4800533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600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</a:t>
            </a:r>
            <a:r>
              <a:rPr lang="en-US" sz="48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8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canaliculatum</a:t>
            </a:r>
            <a:r>
              <a:rPr lang="en-US" sz="48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‘Daphne’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 </a:t>
            </a:r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Pegg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="" xmlns:a16="http://schemas.microsoft.com/office/drawing/2014/main" id="{48C54B4E-6731-C6AD-E743-65FAA3B4D01E}"/>
              </a:ext>
            </a:extLst>
          </p:cNvPr>
          <p:cNvSpPr txBox="1">
            <a:spLocks/>
          </p:cNvSpPr>
          <p:nvPr/>
        </p:nvSpPr>
        <p:spPr>
          <a:xfrm>
            <a:off x="7164288" y="5445224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CC/OSCOV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73D6648-4CE6-4A54-99F4-5A229469B9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7" b="14732"/>
          <a:stretch/>
        </p:blipFill>
        <p:spPr>
          <a:xfrm>
            <a:off x="467544" y="1988840"/>
            <a:ext cx="677909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416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53888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Sunset Gold ‘Berry’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Marita Anderson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7237992" y="5608645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78.0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A720457-8345-D253-1FD1-EA63AC121F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 r="16471" b="14667"/>
          <a:stretch/>
        </p:blipFill>
        <p:spPr>
          <a:xfrm>
            <a:off x="827584" y="1916832"/>
            <a:ext cx="625029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508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Leptotes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bicolor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‘Milligan’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4816EE-A218-C9E3-127C-47E70F41E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44824"/>
            <a:ext cx="4392488" cy="469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239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556792"/>
            <a:ext cx="8928992" cy="40626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Memoria Gunter </a:t>
            </a:r>
            <a:r>
              <a:rPr lang="en-US" sz="6600" b="1" dirty="0" err="1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Haar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/>
            </a:r>
            <a:b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best cultured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>
              <a:defRPr/>
            </a:pP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OSCOV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5458" y="836712"/>
            <a:ext cx="421196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Starburst ‘H&amp;R’</a:t>
            </a:r>
          </a:p>
          <a:p>
            <a:pPr algn="ctr">
              <a:defRPr/>
            </a:pP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Hanh Truong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6658" y="836712"/>
            <a:ext cx="3960440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Leptotes</a:t>
            </a:r>
            <a:r>
              <a:rPr lang="en-US" sz="40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bicolor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‘Milligan’</a:t>
            </a:r>
          </a:p>
          <a:p>
            <a:pPr algn="ctr">
              <a:defRPr/>
            </a:pP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DD89453-C381-0EE7-688C-002647DED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156" y="3456781"/>
            <a:ext cx="2664295" cy="28466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2668298-31CE-6D1C-2C8A-1B75C17AD2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9550"/>
          <a:stretch/>
        </p:blipFill>
        <p:spPr>
          <a:xfrm>
            <a:off x="971600" y="3374795"/>
            <a:ext cx="3168352" cy="261702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Starburst ‘H&amp;R’</a:t>
            </a:r>
            <a: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Hanh Truong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A31860-4A7E-E1F9-714D-C3CD44EEF9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9550"/>
          <a:stretch/>
        </p:blipFill>
        <p:spPr>
          <a:xfrm>
            <a:off x="1619672" y="1700807"/>
            <a:ext cx="5688632" cy="469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97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196" y="1628800"/>
            <a:ext cx="8928992" cy="4062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Award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of quality</a:t>
            </a:r>
            <a:endParaRPr lang="en-US" sz="6600" b="1" dirty="0">
              <a:ln w="19050">
                <a:solidFill>
                  <a:srgbClr val="4BACC6">
                    <a:lumMod val="40000"/>
                    <a:lumOff val="60000"/>
                  </a:srgb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libri"/>
            </a:endParaRPr>
          </a:p>
          <a:p>
            <a:pPr algn="ctr"/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  <a:b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Ringwood Orchid Society</a:t>
            </a:r>
          </a:p>
        </p:txBody>
      </p:sp>
    </p:spTree>
    <p:extLst>
      <p:ext uri="{BB962C8B-B14F-4D97-AF65-F5344CB8AC3E}">
        <p14:creationId xmlns:p14="http://schemas.microsoft.com/office/powerpoint/2010/main" val="349996474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Masd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Harlequin Dancer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Marita Anderson</a:t>
            </a:r>
          </a:p>
        </p:txBody>
      </p:sp>
      <p:sp>
        <p:nvSpPr>
          <p:cNvPr id="7" name="Title 2">
            <a:extLst>
              <a:ext uri="{FF2B5EF4-FFF2-40B4-BE49-F238E27FC236}">
                <a16:creationId xmlns="" xmlns:a16="http://schemas.microsoft.com/office/drawing/2014/main" id="{FAAA02DD-CE70-405A-B125-DB541E537C14}"/>
              </a:ext>
            </a:extLst>
          </p:cNvPr>
          <p:cNvSpPr txBox="1">
            <a:spLocks/>
          </p:cNvSpPr>
          <p:nvPr/>
        </p:nvSpPr>
        <p:spPr>
          <a:xfrm>
            <a:off x="4139952" y="5936322"/>
            <a:ext cx="1800200" cy="601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 err="1"/>
              <a:t>AQ</a:t>
            </a:r>
            <a:r>
              <a:rPr lang="en-AU" sz="2000" b="1" dirty="0"/>
              <a:t>/</a:t>
            </a:r>
            <a:r>
              <a:rPr lang="en-AU" sz="2000" b="1" dirty="0" err="1"/>
              <a:t>OSCOV</a:t>
            </a:r>
            <a:endParaRPr lang="en-AU" sz="2000" b="1" dirty="0"/>
          </a:p>
        </p:txBody>
      </p:sp>
      <p:sp>
        <p:nvSpPr>
          <p:cNvPr id="9" name="Title 2">
            <a:extLst>
              <a:ext uri="{FF2B5EF4-FFF2-40B4-BE49-F238E27FC236}">
                <a16:creationId xmlns="" xmlns:a16="http://schemas.microsoft.com/office/drawing/2014/main" id="{FAAA02DD-CE70-405A-B125-DB541E537C14}"/>
              </a:ext>
            </a:extLst>
          </p:cNvPr>
          <p:cNvSpPr txBox="1">
            <a:spLocks/>
          </p:cNvSpPr>
          <p:nvPr/>
        </p:nvSpPr>
        <p:spPr>
          <a:xfrm>
            <a:off x="6945324" y="3214831"/>
            <a:ext cx="1800200" cy="601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</a:t>
            </a:r>
            <a:r>
              <a:rPr lang="en-AU" sz="2000" b="1" dirty="0" err="1"/>
              <a:t>OSCOV</a:t>
            </a:r>
            <a:endParaRPr lang="en-AU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32BA2E1-22CB-9769-DE7B-A0CC428557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6" r="11338" b="1688"/>
          <a:stretch/>
        </p:blipFill>
        <p:spPr>
          <a:xfrm rot="5400000">
            <a:off x="868135" y="1104120"/>
            <a:ext cx="4240466" cy="5423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DF48826-C911-CA44-F686-68BB2A9761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/>
          <a:stretch/>
        </p:blipFill>
        <p:spPr>
          <a:xfrm>
            <a:off x="6115333" y="1538883"/>
            <a:ext cx="2361217" cy="1692003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="" xmlns:a16="http://schemas.microsoft.com/office/drawing/2014/main" id="{71413D5E-BC98-D405-6DA5-6200B7F39903}"/>
              </a:ext>
            </a:extLst>
          </p:cNvPr>
          <p:cNvSpPr txBox="1">
            <a:spLocks/>
          </p:cNvSpPr>
          <p:nvPr/>
        </p:nvSpPr>
        <p:spPr>
          <a:xfrm>
            <a:off x="7020272" y="6050138"/>
            <a:ext cx="1800200" cy="601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</a:t>
            </a:r>
            <a:r>
              <a:rPr lang="en-AU" sz="2000" b="1" dirty="0" err="1"/>
              <a:t>OSCOV</a:t>
            </a:r>
            <a:endParaRPr lang="en-AU" sz="20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AE1C8B9-D491-3F7C-D1F2-52D40A4395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8"/>
          <a:stretch/>
        </p:blipFill>
        <p:spPr>
          <a:xfrm>
            <a:off x="6115865" y="3904320"/>
            <a:ext cx="2392382" cy="210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0836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Den. Sunset Gold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Marita Anderson</a:t>
            </a:r>
          </a:p>
        </p:txBody>
      </p:sp>
      <p:sp>
        <p:nvSpPr>
          <p:cNvPr id="7" name="Title 2">
            <a:extLst>
              <a:ext uri="{FF2B5EF4-FFF2-40B4-BE49-F238E27FC236}">
                <a16:creationId xmlns="" xmlns:a16="http://schemas.microsoft.com/office/drawing/2014/main" id="{FAAA02DD-CE70-405A-B125-DB541E537C14}"/>
              </a:ext>
            </a:extLst>
          </p:cNvPr>
          <p:cNvSpPr txBox="1">
            <a:spLocks/>
          </p:cNvSpPr>
          <p:nvPr/>
        </p:nvSpPr>
        <p:spPr>
          <a:xfrm>
            <a:off x="4139952" y="5936322"/>
            <a:ext cx="1800200" cy="601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 err="1"/>
              <a:t>AQ</a:t>
            </a:r>
            <a:r>
              <a:rPr lang="en-AU" sz="2000" b="1" dirty="0"/>
              <a:t>/</a:t>
            </a:r>
            <a:r>
              <a:rPr lang="en-AU" sz="2000" b="1" dirty="0" err="1"/>
              <a:t>OSCOV</a:t>
            </a:r>
            <a:endParaRPr lang="en-AU" sz="2000" b="1" dirty="0"/>
          </a:p>
        </p:txBody>
      </p:sp>
      <p:sp>
        <p:nvSpPr>
          <p:cNvPr id="10" name="Title 2">
            <a:extLst>
              <a:ext uri="{FF2B5EF4-FFF2-40B4-BE49-F238E27FC236}">
                <a16:creationId xmlns="" xmlns:a16="http://schemas.microsoft.com/office/drawing/2014/main" id="{71413D5E-BC98-D405-6DA5-6200B7F39903}"/>
              </a:ext>
            </a:extLst>
          </p:cNvPr>
          <p:cNvSpPr txBox="1">
            <a:spLocks/>
          </p:cNvSpPr>
          <p:nvPr/>
        </p:nvSpPr>
        <p:spPr>
          <a:xfrm>
            <a:off x="7164288" y="5517232"/>
            <a:ext cx="1800200" cy="601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</a:t>
            </a:r>
            <a:r>
              <a:rPr lang="en-AU" sz="2000" b="1" dirty="0" err="1"/>
              <a:t>OSCOV</a:t>
            </a:r>
            <a:endParaRPr lang="en-AU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0A7CC78-6FC5-D51D-10C4-3A466B78C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3528" y="1628800"/>
            <a:ext cx="5394430" cy="40458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FDFF4A7-AD66-092A-7EF6-57B7692BF8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4993" b="12770"/>
          <a:stretch/>
        </p:blipFill>
        <p:spPr>
          <a:xfrm rot="16200000">
            <a:off x="5851245" y="2509797"/>
            <a:ext cx="3580037" cy="225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83260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Den. Wayne T</a:t>
            </a:r>
            <a:r>
              <a:rPr lang="en-AU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urville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Murray Harding &amp; Di Lester</a:t>
            </a:r>
          </a:p>
        </p:txBody>
      </p:sp>
      <p:sp>
        <p:nvSpPr>
          <p:cNvPr id="7" name="Title 2">
            <a:extLst>
              <a:ext uri="{FF2B5EF4-FFF2-40B4-BE49-F238E27FC236}">
                <a16:creationId xmlns="" xmlns:a16="http://schemas.microsoft.com/office/drawing/2014/main" id="{FAAA02DD-CE70-405A-B125-DB541E537C14}"/>
              </a:ext>
            </a:extLst>
          </p:cNvPr>
          <p:cNvSpPr txBox="1">
            <a:spLocks/>
          </p:cNvSpPr>
          <p:nvPr/>
        </p:nvSpPr>
        <p:spPr>
          <a:xfrm>
            <a:off x="4139952" y="5936322"/>
            <a:ext cx="1800200" cy="601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 err="1"/>
              <a:t>AQ</a:t>
            </a:r>
            <a:r>
              <a:rPr lang="en-AU" sz="2000" b="1" dirty="0"/>
              <a:t>/</a:t>
            </a:r>
            <a:r>
              <a:rPr lang="en-AU" sz="2000" b="1" dirty="0" err="1"/>
              <a:t>OSCOV</a:t>
            </a:r>
            <a:endParaRPr lang="en-AU" sz="2000" b="1" dirty="0"/>
          </a:p>
        </p:txBody>
      </p:sp>
      <p:sp>
        <p:nvSpPr>
          <p:cNvPr id="10" name="Title 2">
            <a:extLst>
              <a:ext uri="{FF2B5EF4-FFF2-40B4-BE49-F238E27FC236}">
                <a16:creationId xmlns="" xmlns:a16="http://schemas.microsoft.com/office/drawing/2014/main" id="{71413D5E-BC98-D405-6DA5-6200B7F39903}"/>
              </a:ext>
            </a:extLst>
          </p:cNvPr>
          <p:cNvSpPr txBox="1">
            <a:spLocks/>
          </p:cNvSpPr>
          <p:nvPr/>
        </p:nvSpPr>
        <p:spPr>
          <a:xfrm>
            <a:off x="7164288" y="4644319"/>
            <a:ext cx="1800200" cy="601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</a:t>
            </a:r>
            <a:r>
              <a:rPr lang="en-AU" sz="2000" b="1" dirty="0" err="1"/>
              <a:t>OSCOV</a:t>
            </a:r>
            <a:endParaRPr lang="en-AU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2AE74B-9FC9-A5F7-912A-B293156EB7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0"/>
          <a:stretch/>
        </p:blipFill>
        <p:spPr>
          <a:xfrm>
            <a:off x="539552" y="1848727"/>
            <a:ext cx="5328592" cy="3806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8F604E2-06D2-B781-3E0C-B51A30C54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240673"/>
            <a:ext cx="2571787" cy="229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35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E1B9EA8-B4D0-9BD6-E29E-A3AEA3D91B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4993" b="12770"/>
          <a:stretch/>
        </p:blipFill>
        <p:spPr>
          <a:xfrm rot="16200000">
            <a:off x="1663221" y="2017299"/>
            <a:ext cx="5580622" cy="35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30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248029816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Masd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Harlequin Dancer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Marita Anderson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32BA2E1-22CB-9769-DE7B-A0CC428557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6" t="5087" r="13047" b="3383"/>
          <a:stretch/>
        </p:blipFill>
        <p:spPr>
          <a:xfrm rot="5400000">
            <a:off x="2213992" y="1088740"/>
            <a:ext cx="475252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98626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196" y="1628800"/>
            <a:ext cx="8928992" cy="4062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Award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of distinction</a:t>
            </a:r>
            <a:endParaRPr lang="en-US" sz="6600" b="1" dirty="0">
              <a:ln w="19050">
                <a:solidFill>
                  <a:srgbClr val="4BACC6">
                    <a:lumMod val="40000"/>
                    <a:lumOff val="60000"/>
                  </a:srgb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libri"/>
            </a:endParaRPr>
          </a:p>
          <a:p>
            <a:pPr algn="ctr"/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  <a:b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Werribee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Orchid Club</a:t>
            </a:r>
          </a:p>
        </p:txBody>
      </p:sp>
    </p:spTree>
    <p:extLst>
      <p:ext uri="{BB962C8B-B14F-4D97-AF65-F5344CB8AC3E}">
        <p14:creationId xmlns:p14="http://schemas.microsoft.com/office/powerpoint/2010/main" val="112740878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Den.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Brimbank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Vegas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Nykayla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 – </a:t>
            </a: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Daryl Mills</a:t>
            </a:r>
          </a:p>
        </p:txBody>
      </p:sp>
      <p:sp>
        <p:nvSpPr>
          <p:cNvPr id="7" name="Title 2">
            <a:extLst>
              <a:ext uri="{FF2B5EF4-FFF2-40B4-BE49-F238E27FC236}">
                <a16:creationId xmlns="" xmlns:a16="http://schemas.microsoft.com/office/drawing/2014/main" id="{FAAA02DD-CE70-405A-B125-DB541E537C14}"/>
              </a:ext>
            </a:extLst>
          </p:cNvPr>
          <p:cNvSpPr txBox="1">
            <a:spLocks/>
          </p:cNvSpPr>
          <p:nvPr/>
        </p:nvSpPr>
        <p:spPr>
          <a:xfrm>
            <a:off x="6948264" y="5733256"/>
            <a:ext cx="1800200" cy="601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AD/OSCOV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A8DABAF-E869-D23A-D24E-44BC7A01EF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t="2750" r="9501" b="1063"/>
          <a:stretch/>
        </p:blipFill>
        <p:spPr>
          <a:xfrm rot="5400000">
            <a:off x="467544" y="2204864"/>
            <a:ext cx="4824536" cy="4104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2EF869E-E28A-6FB2-307C-0F729D7DD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" t="15054" r="18594"/>
          <a:stretch/>
        </p:blipFill>
        <p:spPr>
          <a:xfrm rot="5400000">
            <a:off x="5148603" y="2082558"/>
            <a:ext cx="3811072" cy="334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8660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ADA894-4276-41B9-B56D-06896573AA69}"/>
              </a:ext>
            </a:extLst>
          </p:cNvPr>
          <p:cNvSpPr/>
          <p:nvPr/>
        </p:nvSpPr>
        <p:spPr>
          <a:xfrm>
            <a:off x="0" y="0"/>
            <a:ext cx="918051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Sarco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Bonanza ‘L.A.C. 11’ </a:t>
            </a: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Anna </a:t>
            </a:r>
            <a:r>
              <a:rPr lang="en-US" sz="4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Christesen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="" xmlns:a16="http://schemas.microsoft.com/office/drawing/2014/main" id="{FAAA02DD-CE70-405A-B125-DB541E537C14}"/>
              </a:ext>
            </a:extLst>
          </p:cNvPr>
          <p:cNvSpPr txBox="1">
            <a:spLocks/>
          </p:cNvSpPr>
          <p:nvPr/>
        </p:nvSpPr>
        <p:spPr>
          <a:xfrm>
            <a:off x="6948264" y="5733256"/>
            <a:ext cx="1800200" cy="601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AD/OSCOV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9885B9C-653C-C736-2862-1D99A05BC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4" t="3374" r="20267" b="10564"/>
          <a:stretch/>
        </p:blipFill>
        <p:spPr>
          <a:xfrm>
            <a:off x="539552" y="1776496"/>
            <a:ext cx="4392488" cy="4667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9BD0416-7050-9B78-1921-977E733071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5706" r="24687" b="6126"/>
          <a:stretch/>
        </p:blipFill>
        <p:spPr>
          <a:xfrm>
            <a:off x="5364088" y="1776495"/>
            <a:ext cx="3456384" cy="384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675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Phal. Sheena ‘Banyena’</a:t>
            </a:r>
            <a: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&amp; Bernadette Matthews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7CBF3158-5540-BDA9-16AF-5536A63083E0}"/>
              </a:ext>
            </a:extLst>
          </p:cNvPr>
          <p:cNvSpPr txBox="1">
            <a:spLocks/>
          </p:cNvSpPr>
          <p:nvPr/>
        </p:nvSpPr>
        <p:spPr>
          <a:xfrm>
            <a:off x="7092280" y="5445224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AD/OSCOV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4EE5F97-C78C-60F9-2EFE-A8E02EF0E4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5311"/>
          <a:stretch/>
        </p:blipFill>
        <p:spPr>
          <a:xfrm>
            <a:off x="539552" y="1936752"/>
            <a:ext cx="5009057" cy="45365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6D147AC-BA70-3F85-BD61-B75AA08F08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t="11373" r="22482" b="19682"/>
          <a:stretch/>
        </p:blipFill>
        <p:spPr>
          <a:xfrm>
            <a:off x="5868144" y="2569328"/>
            <a:ext cx="2819691" cy="280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079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1184826983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Phal. Sheena ‘Banyena’</a:t>
            </a:r>
            <a: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Michael &amp; Bernadette Matthews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6D147AC-BA70-3F85-BD61-B75AA08F08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t="11373" r="22482" b="19682"/>
          <a:stretch/>
        </p:blipFill>
        <p:spPr>
          <a:xfrm>
            <a:off x="2123728" y="1700808"/>
            <a:ext cx="4896544" cy="487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01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2060848"/>
            <a:ext cx="8064896" cy="31393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 10</a:t>
            </a:r>
            <a:r>
              <a:rPr lang="en-US" sz="6600" b="1" i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finalists for the 2022 </a:t>
            </a:r>
            <a:r>
              <a:rPr lang="en-US" sz="6600" b="1" cap="all" dirty="0" err="1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vooty</a:t>
            </a: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/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are . . .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8631" y="3060233"/>
            <a:ext cx="2376264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Australian Native Hybrid</a:t>
            </a:r>
          </a:p>
        </p:txBody>
      </p:sp>
      <p:sp>
        <p:nvSpPr>
          <p:cNvPr id="6" name="Rectangle 5"/>
          <p:cNvSpPr/>
          <p:nvPr/>
        </p:nvSpPr>
        <p:spPr>
          <a:xfrm>
            <a:off x="3687394" y="3086963"/>
            <a:ext cx="23079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Australian Native Species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6285929" y="3064317"/>
            <a:ext cx="2088232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Cymbidium Hybrid</a:t>
            </a:r>
          </a:p>
        </p:txBody>
      </p:sp>
      <p:sp>
        <p:nvSpPr>
          <p:cNvPr id="9" name="Rectangle 8"/>
          <p:cNvSpPr/>
          <p:nvPr/>
        </p:nvSpPr>
        <p:spPr>
          <a:xfrm>
            <a:off x="2051720" y="5967687"/>
            <a:ext cx="2088232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Laeliinae</a:t>
            </a: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Hybrid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41813" y="5999580"/>
            <a:ext cx="2088232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Masdevallia</a:t>
            </a: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Hybrid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9056F7F-635D-0FD7-D1FD-DF795FB01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0" t="6126" r="9207" b="3876"/>
          <a:stretch/>
        </p:blipFill>
        <p:spPr>
          <a:xfrm>
            <a:off x="957403" y="1097548"/>
            <a:ext cx="1830730" cy="1667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BB0F6D9-9D5D-AD61-F621-134B0817F6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0" t="22133" r="22811" b="14158"/>
          <a:stretch/>
        </p:blipFill>
        <p:spPr>
          <a:xfrm rot="5400000">
            <a:off x="3923130" y="1173513"/>
            <a:ext cx="1836427" cy="1598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561C08-8A2D-0E05-E12E-46E43051C0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2" t="6575" r="20557" b="3572"/>
          <a:stretch/>
        </p:blipFill>
        <p:spPr>
          <a:xfrm rot="5400000">
            <a:off x="6643745" y="926957"/>
            <a:ext cx="1836426" cy="2091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E0F81DC-7E0E-3997-CD67-8CB389C154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30" y="3965590"/>
            <a:ext cx="1726212" cy="18188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ACB2547-B92C-187F-0C40-B07C9AF496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10654" r="23207" b="4062"/>
          <a:stretch/>
        </p:blipFill>
        <p:spPr>
          <a:xfrm>
            <a:off x="5648249" y="4012420"/>
            <a:ext cx="1139786" cy="179109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/>
          <p:cNvSpPr/>
          <p:nvPr/>
        </p:nvSpPr>
        <p:spPr>
          <a:xfrm>
            <a:off x="0" y="620688"/>
            <a:ext cx="9144000" cy="60631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DBF5F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+mn-ea"/>
              </a:rPr>
              <a:t>Judging </a:t>
            </a:r>
            <a:r>
              <a:rPr lang="en-US" sz="5400" b="1" dirty="0" smtClean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DBF5F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+mn-ea"/>
              </a:rPr>
              <a:t>was back </a:t>
            </a:r>
            <a:r>
              <a:rPr lang="en-US" sz="54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DBF5F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+mn-ea"/>
              </a:rPr>
              <a:t>to normal</a:t>
            </a:r>
            <a:br>
              <a:rPr lang="en-US" sz="54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DBF5F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+mn-ea"/>
              </a:rPr>
            </a:br>
            <a:r>
              <a:rPr lang="en-US" sz="5400" b="1" dirty="0" smtClean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DBF5F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+mn-ea"/>
              </a:rPr>
              <a:t>(post-</a:t>
            </a:r>
            <a:r>
              <a:rPr lang="en-US" sz="5400" b="1" dirty="0" err="1" smtClean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DBF5F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+mn-ea"/>
              </a:rPr>
              <a:t>covid</a:t>
            </a:r>
            <a:r>
              <a:rPr lang="en-US" sz="5400" b="1" dirty="0" smtClean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DBF5F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+mn-ea"/>
              </a:rPr>
              <a:t>!)</a:t>
            </a:r>
            <a:endParaRPr lang="en-US" sz="5400" b="1" dirty="0">
              <a:ln w="19050">
                <a:solidFill>
                  <a:srgbClr val="4BACC6">
                    <a:lumMod val="40000"/>
                    <a:lumOff val="60000"/>
                  </a:srgbClr>
                </a:solidFill>
                <a:prstDash val="solid"/>
              </a:ln>
              <a:solidFill>
                <a:srgbClr val="DBF5F9">
                  <a:lumMod val="50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libri"/>
              <a:ea typeface="+mn-ea"/>
            </a:endParaRPr>
          </a:p>
          <a:p>
            <a:pPr marL="1123950" indent="-758825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DBF5F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+mn-ea"/>
              </a:rPr>
              <a:t>Awarded plants </a:t>
            </a:r>
            <a:r>
              <a:rPr lang="en-US" sz="4000" b="1" dirty="0" smtClean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DBF5F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+mn-ea"/>
              </a:rPr>
              <a:t>are automatically </a:t>
            </a:r>
            <a:r>
              <a:rPr lang="en-US" sz="40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DBF5F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+mn-ea"/>
              </a:rPr>
              <a:t>entered into VOOTY</a:t>
            </a:r>
          </a:p>
          <a:p>
            <a:pPr marL="1123950" indent="-758825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DBF5F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+mn-ea"/>
              </a:rPr>
              <a:t>2022 – 25 HCCs, 13 AMs &amp; 0 FCCs</a:t>
            </a:r>
          </a:p>
          <a:p>
            <a:pPr marL="1123950" indent="-758825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DBF5F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+mn-ea"/>
              </a:rPr>
              <a:t>2022 – 19 CCs, 3 ADs &amp; 3 AQs</a:t>
            </a:r>
          </a:p>
          <a:p>
            <a:pPr marL="1123950" indent="-758825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DBF5F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+mn-ea"/>
              </a:rPr>
              <a:t>19 ‘side’ entries</a:t>
            </a:r>
          </a:p>
          <a:p>
            <a:pPr marL="1123950" indent="-758825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DBF5F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+mn-ea"/>
              </a:rPr>
              <a:t>Lots of ‘phone’ judging </a:t>
            </a:r>
            <a:r>
              <a:rPr lang="en-US" sz="4000" b="1" dirty="0" smtClean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DBF5F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+mn-ea"/>
              </a:rPr>
              <a:t>in 2022 – this is now standard</a:t>
            </a:r>
            <a:endParaRPr lang="en-US" sz="4000" b="1" dirty="0">
              <a:ln w="19050">
                <a:solidFill>
                  <a:srgbClr val="4BACC6">
                    <a:lumMod val="40000"/>
                    <a:lumOff val="60000"/>
                  </a:srgbClr>
                </a:solidFill>
                <a:prstDash val="solid"/>
              </a:ln>
              <a:solidFill>
                <a:srgbClr val="DBF5F9">
                  <a:lumMod val="50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44321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Essie Banks ‘Diadems’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Marita Anderson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7308304" y="5418922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77.8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21B3E3-3C29-B642-AF27-BFACE72295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9"/>
          <a:stretch/>
        </p:blipFill>
        <p:spPr>
          <a:xfrm>
            <a:off x="604254" y="2060847"/>
            <a:ext cx="668927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537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99624" y="3212976"/>
            <a:ext cx="2088232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Paphiopedilum Hybrid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560" y="3212976"/>
            <a:ext cx="2088232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Paphiopedilum Species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875382" y="5819110"/>
            <a:ext cx="2088232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Any Other</a:t>
            </a:r>
            <a:b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Hybrid</a:t>
            </a:r>
          </a:p>
        </p:txBody>
      </p:sp>
      <p:sp>
        <p:nvSpPr>
          <p:cNvPr id="9" name="Rectangle 8"/>
          <p:cNvSpPr/>
          <p:nvPr/>
        </p:nvSpPr>
        <p:spPr>
          <a:xfrm>
            <a:off x="5578856" y="5804629"/>
            <a:ext cx="2088232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Any Other Species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6292EFC-5E96-AD30-4399-2C8F2297A7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8" r="14997"/>
          <a:stretch/>
        </p:blipFill>
        <p:spPr>
          <a:xfrm rot="5400000">
            <a:off x="3553374" y="1018261"/>
            <a:ext cx="1828971" cy="19364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016AA4-8EF5-FA8E-B77D-1A1D9A89DE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"/>
          <a:stretch/>
        </p:blipFill>
        <p:spPr>
          <a:xfrm>
            <a:off x="611560" y="1015173"/>
            <a:ext cx="2088233" cy="1913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481238-0675-0191-A5D3-BF1928A983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r="11493"/>
          <a:stretch/>
        </p:blipFill>
        <p:spPr>
          <a:xfrm>
            <a:off x="6444209" y="1102141"/>
            <a:ext cx="2281651" cy="19729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DC7B965-1FC9-4323-BEEA-4848B43EE48C}"/>
              </a:ext>
            </a:extLst>
          </p:cNvPr>
          <p:cNvSpPr/>
          <p:nvPr/>
        </p:nvSpPr>
        <p:spPr>
          <a:xfrm>
            <a:off x="6540918" y="3212976"/>
            <a:ext cx="2088232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Oncidiinae Hybrid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C0C6C80-A27F-6324-E3CE-880BF30B86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" t="5315" r="5989" b="12280"/>
          <a:stretch/>
        </p:blipFill>
        <p:spPr>
          <a:xfrm>
            <a:off x="1659358" y="3970978"/>
            <a:ext cx="2304256" cy="17742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6D15501-EAFD-E02C-480F-9F2C6DCAA6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49" y="3988405"/>
            <a:ext cx="1266737" cy="1688983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7704" y="2060848"/>
            <a:ext cx="5472608" cy="31393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 VOOTY 2022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"/>
            <a:ext cx="9144000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Stenorrhynchos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glicensteinii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‘Flares’ 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Dieter Weise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9D31488-B182-0B58-54E9-CE2B4B8BD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t="16404" r="1408" b="-1380"/>
          <a:stretch/>
        </p:blipFill>
        <p:spPr>
          <a:xfrm>
            <a:off x="539552" y="2545925"/>
            <a:ext cx="5382641" cy="3866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65A29F-F14B-6226-3885-EC11A4D6C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636912"/>
            <a:ext cx="2353656" cy="313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92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2348880"/>
            <a:ext cx="6624736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The End 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CFC3DF8-C197-E252-D618-698FA4D56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1196752"/>
            <a:ext cx="7848872" cy="523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85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53888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Carrajung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‘Rebel’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 </a:t>
            </a:r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Pegg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7308304" y="5418922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AM/OSCOV</a:t>
            </a:r>
          </a:p>
          <a:p>
            <a:r>
              <a:rPr lang="en-AU" sz="2000" b="1" dirty="0"/>
              <a:t>81.3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48ACC3F-29A5-8386-1F57-63028799C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8800"/>
            <a:ext cx="643271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535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617272-33C5-84C1-2202-F210F65AA4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7189" r="3172" b="1687"/>
          <a:stretch/>
        </p:blipFill>
        <p:spPr>
          <a:xfrm rot="5400000">
            <a:off x="-108520" y="1844824"/>
            <a:ext cx="5328592" cy="3888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9E5F151-1A10-7BCB-2AA5-A759A4E379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/>
          <a:stretch/>
        </p:blipFill>
        <p:spPr>
          <a:xfrm rot="5400000">
            <a:off x="4367991" y="1904817"/>
            <a:ext cx="4809870" cy="368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461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236988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Australian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Sheemamere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‘Firecracker’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 </a:t>
            </a:r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Pegg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7020272" y="5445224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AM/OSCOV</a:t>
            </a:r>
          </a:p>
          <a:p>
            <a:r>
              <a:rPr lang="en-AU" sz="2000" b="1" dirty="0"/>
              <a:t>83.1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5363993-61D7-245C-DB28-7746F479E4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1"/>
          <a:stretch/>
        </p:blipFill>
        <p:spPr>
          <a:xfrm>
            <a:off x="2411760" y="2564904"/>
            <a:ext cx="4464496" cy="398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544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D3F0060-47C1-4C71-00CF-974B30704E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0" t="2751" r="11407" b="1062"/>
          <a:stretch/>
        </p:blipFill>
        <p:spPr>
          <a:xfrm rot="5400000">
            <a:off x="179512" y="1628800"/>
            <a:ext cx="4392488" cy="4104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0A31C5D-1674-536C-60D4-D18DB3931E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 r="10602"/>
          <a:stretch/>
        </p:blipFill>
        <p:spPr>
          <a:xfrm rot="5400000">
            <a:off x="4584624" y="1705127"/>
            <a:ext cx="4214589" cy="395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991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Wayne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Turville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‘Crystal’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Murray Harding &amp; Di Lester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6948264" y="5445224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76.3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AE9B510-C081-D278-A636-DD8C86181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72816"/>
            <a:ext cx="6032773" cy="452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12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B06F2B2-5E6E-99E5-88CA-8C7811793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4633372" cy="414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D486B56-D2C3-2FC0-F535-B18FE155B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40802"/>
            <a:ext cx="3384376" cy="317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957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Sarcochilus</a:t>
            </a: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Otway’s Robin ‘Serendipity’ – 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Sylvia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Kappl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6876256" y="5445224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76.5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A50D-D58F-7C8C-7CA5-31390C660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"/>
          <a:stretch/>
        </p:blipFill>
        <p:spPr>
          <a:xfrm>
            <a:off x="3059832" y="1556792"/>
            <a:ext cx="3312368" cy="49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619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A5D5D7-8DE0-88F3-7E71-C7FF23E54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3425042" cy="5149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BA30CAB-0B29-1DFB-E07E-99B830B471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6" t="2593" r="15828" b="2593"/>
          <a:stretch/>
        </p:blipFill>
        <p:spPr>
          <a:xfrm>
            <a:off x="4644008" y="1844824"/>
            <a:ext cx="3966201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649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72" y="969925"/>
            <a:ext cx="1493912" cy="2240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774" y="957174"/>
            <a:ext cx="3134968" cy="4702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4" y="3418758"/>
            <a:ext cx="1493912" cy="2240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07" y="969925"/>
            <a:ext cx="1398177" cy="2097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07" y="3540931"/>
            <a:ext cx="1412463" cy="2118695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0" y="5780160"/>
            <a:ext cx="9144000" cy="920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b="1" dirty="0"/>
              <a:t>An example of the photos provided for an award candidate</a:t>
            </a:r>
            <a:br>
              <a:rPr lang="en-AU" sz="2800" b="1" dirty="0"/>
            </a:br>
            <a:r>
              <a:rPr lang="en-AU" sz="2800" b="1" dirty="0" err="1"/>
              <a:t>Masdevallia</a:t>
            </a:r>
            <a:r>
              <a:rPr lang="en-AU" sz="2800" b="1" dirty="0"/>
              <a:t> </a:t>
            </a:r>
            <a:r>
              <a:rPr lang="en-AU" sz="2800" b="1" dirty="0" err="1"/>
              <a:t>Heartlight</a:t>
            </a:r>
            <a:r>
              <a:rPr lang="en-AU" sz="2800" b="1" dirty="0"/>
              <a:t> ‘Crown Vista’</a:t>
            </a:r>
          </a:p>
        </p:txBody>
      </p:sp>
    </p:spTree>
    <p:extLst>
      <p:ext uri="{BB962C8B-B14F-4D97-AF65-F5344CB8AC3E}">
        <p14:creationId xmlns:p14="http://schemas.microsoft.com/office/powerpoint/2010/main" val="2043041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Sarco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Glenda ‘Special’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Clive &amp; Agi Halls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6948264" y="5445224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79.3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C71ACE4-2987-D67F-649E-0FFC065AA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9098"/>
            <a:ext cx="6120680" cy="46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21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D7009D5-C014-5F8E-4097-A21AED7707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0"/>
          <a:stretch/>
        </p:blipFill>
        <p:spPr>
          <a:xfrm>
            <a:off x="2051720" y="1124744"/>
            <a:ext cx="4752528" cy="529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04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218521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Aussie Starlight ‘Kangaroo Lake’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G. &amp; L. </a:t>
            </a:r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Shrubsole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6908318" y="5589240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76.8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B30BF82-626C-4B48-E166-602DECC0AA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t="6493" r="13954"/>
          <a:stretch/>
        </p:blipFill>
        <p:spPr>
          <a:xfrm>
            <a:off x="1763688" y="2417723"/>
            <a:ext cx="5256584" cy="408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55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F05261B-5223-7552-4725-222ED68EB2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2" r="13417"/>
          <a:stretch/>
        </p:blipFill>
        <p:spPr>
          <a:xfrm>
            <a:off x="550128" y="1700808"/>
            <a:ext cx="4032448" cy="4032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981D1D5-53AC-8D94-4EDD-AFEEA72FD5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7" t="3384" r="25024" b="9993"/>
          <a:stretch/>
        </p:blipFill>
        <p:spPr>
          <a:xfrm>
            <a:off x="4932040" y="1714899"/>
            <a:ext cx="3766572" cy="391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402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Sarco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Magic ‘Sharyn’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Sharyn Bolitho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6931991" y="5517232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79.2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0EB5A22-4B23-843D-75C6-F968535411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 r="3815"/>
          <a:stretch/>
        </p:blipFill>
        <p:spPr>
          <a:xfrm>
            <a:off x="1099343" y="1627085"/>
            <a:ext cx="5832648" cy="473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56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03403C-A823-082A-602A-14ABC388A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1" t="-1065" r="25532" b="5320"/>
          <a:stretch/>
        </p:blipFill>
        <p:spPr>
          <a:xfrm rot="10800000">
            <a:off x="755576" y="1003077"/>
            <a:ext cx="3528392" cy="5475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82EA585-2393-6662-C5F0-5E36C4551E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2" t="7143" r="12499"/>
          <a:stretch/>
        </p:blipFill>
        <p:spPr>
          <a:xfrm rot="5400000">
            <a:off x="4665239" y="1679577"/>
            <a:ext cx="406199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473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218521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Yarra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Glen</a:t>
            </a:r>
            <a:b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‘Exuberance’</a:t>
            </a:r>
            <a:endParaRPr lang="en-US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Peter Adams &amp; Sheryl Lawson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6927214" y="5517232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77.1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63FCF23-93E2-E882-8824-DE2399B780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r="15558"/>
          <a:stretch/>
        </p:blipFill>
        <p:spPr>
          <a:xfrm rot="5400000">
            <a:off x="2693913" y="2570783"/>
            <a:ext cx="397219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573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5C299B9-D4BE-1006-2707-9BF131643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" t="3704" r="6068"/>
          <a:stretch/>
        </p:blipFill>
        <p:spPr>
          <a:xfrm>
            <a:off x="323528" y="2113395"/>
            <a:ext cx="4536505" cy="3187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1DAFEF1-6060-C375-6CF0-5E54F22D50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0" r="11337"/>
          <a:stretch/>
        </p:blipFill>
        <p:spPr>
          <a:xfrm>
            <a:off x="5071327" y="1772816"/>
            <a:ext cx="3618351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452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2204864"/>
            <a:ext cx="7560840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3849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</a:t>
            </a:r>
            <a:r>
              <a:rPr lang="en-US" sz="4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Brimbank</a:t>
            </a: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Dream ‘Journey’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Hao Nam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D3B5F3-E610-F253-9056-761B1E5991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1"/>
          <a:stretch/>
        </p:blipFill>
        <p:spPr>
          <a:xfrm>
            <a:off x="2771800" y="1556792"/>
            <a:ext cx="3672408" cy="50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570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47" y="1196752"/>
            <a:ext cx="3888432" cy="4301926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0" y="5687442"/>
            <a:ext cx="9144000" cy="920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b="1" dirty="0"/>
              <a:t>‘Phone’ judging allowed more research to be undertaken</a:t>
            </a:r>
            <a:br>
              <a:rPr lang="en-AU" sz="2800" b="1" dirty="0"/>
            </a:br>
            <a:r>
              <a:rPr lang="en-AU" sz="2800" b="1" dirty="0"/>
              <a:t>– for example, on </a:t>
            </a:r>
            <a:r>
              <a:rPr lang="en-AU" sz="2800" b="1" dirty="0" err="1"/>
              <a:t>OrchidWiz</a:t>
            </a:r>
            <a:r>
              <a:rPr lang="en-AU" sz="2800" b="1" dirty="0"/>
              <a:t> and from other Panels</a:t>
            </a:r>
          </a:p>
        </p:txBody>
      </p:sp>
      <p:pic>
        <p:nvPicPr>
          <p:cNvPr id="1026" name="Picture 2" descr="https://orchidsaustralia.com.au/awards/A6/a_6398_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" r="10781" b="8163"/>
          <a:stretch/>
        </p:blipFill>
        <p:spPr bwMode="auto">
          <a:xfrm>
            <a:off x="6084168" y="1207056"/>
            <a:ext cx="1260014" cy="226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793703"/>
            <a:ext cx="262890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524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008" y="1196752"/>
            <a:ext cx="8928992" cy="40626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AU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Calibri"/>
              </a:rPr>
              <a:t>ST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RALIAN NATIVE</a:t>
            </a:r>
          </a:p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Species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>
              <a:defRPr/>
            </a:pP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</a:p>
          <a:p>
            <a:pPr algn="ctr">
              <a:defRPr/>
            </a:pPr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Yarra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Valley Orchid Society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tetragonum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‘Shoalhaven’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D35C93-0FF9-B4A1-6FC1-863442446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92896"/>
            <a:ext cx="5328592" cy="41540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14B7A62-E184-F2CF-99D7-A5075663A7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1"/>
          <a:stretch/>
        </p:blipFill>
        <p:spPr>
          <a:xfrm>
            <a:off x="2915816" y="908720"/>
            <a:ext cx="3600400" cy="562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739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Sarco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ceciliae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‘Anna’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Victor &amp; Anna </a:t>
            </a:r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Helbig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="" xmlns:a16="http://schemas.microsoft.com/office/drawing/2014/main" id="{48C54B4E-6731-C6AD-E743-65FAA3B4D01E}"/>
              </a:ext>
            </a:extLst>
          </p:cNvPr>
          <p:cNvSpPr txBox="1">
            <a:spLocks/>
          </p:cNvSpPr>
          <p:nvPr/>
        </p:nvSpPr>
        <p:spPr>
          <a:xfrm>
            <a:off x="6908318" y="5589240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78.8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BC4085-3A37-4368-A6A2-78B5A245B8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 b="7189"/>
          <a:stretch/>
        </p:blipFill>
        <p:spPr>
          <a:xfrm>
            <a:off x="2375756" y="1772816"/>
            <a:ext cx="4392488" cy="474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090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E543BB5-0609-EF99-A5C5-66F456595A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1" b="7189"/>
          <a:stretch/>
        </p:blipFill>
        <p:spPr>
          <a:xfrm>
            <a:off x="683568" y="1196752"/>
            <a:ext cx="3816424" cy="5119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D6800F4-BFF7-7E56-15E6-BED688D0E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8800"/>
            <a:ext cx="3632448" cy="41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86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Dendrobium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speciosum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‘Palmerston Mist Ted’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 </a:t>
            </a:r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Pegg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="" xmlns:a16="http://schemas.microsoft.com/office/drawing/2014/main" id="{48C54B4E-6731-C6AD-E743-65FAA3B4D01E}"/>
              </a:ext>
            </a:extLst>
          </p:cNvPr>
          <p:cNvSpPr txBox="1">
            <a:spLocks/>
          </p:cNvSpPr>
          <p:nvPr/>
        </p:nvSpPr>
        <p:spPr>
          <a:xfrm>
            <a:off x="6908318" y="5589240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AM/OSCOV</a:t>
            </a:r>
          </a:p>
          <a:p>
            <a:r>
              <a:rPr lang="en-AU" sz="2000" b="1" dirty="0"/>
              <a:t>83.9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089A1FA-1278-57F3-5C3F-77CEFE712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t="2180" r="3815" b="2126"/>
          <a:stretch/>
        </p:blipFill>
        <p:spPr>
          <a:xfrm>
            <a:off x="2411760" y="2492896"/>
            <a:ext cx="3960440" cy="408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922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FD76F2B-91E0-64E6-3E7E-6E6D268E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1558" r="1" b="1875"/>
          <a:stretch/>
        </p:blipFill>
        <p:spPr>
          <a:xfrm>
            <a:off x="899592" y="1240190"/>
            <a:ext cx="3600400" cy="5073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B6D4DE3-4034-1F44-B65F-CC51C329FA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12806" r="4593" b="4442"/>
          <a:stretch/>
        </p:blipFill>
        <p:spPr>
          <a:xfrm rot="5400000">
            <a:off x="4219961" y="2024277"/>
            <a:ext cx="5096565" cy="35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756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jonesii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‘Vuong’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Vuong Dang</a:t>
            </a:r>
          </a:p>
        </p:txBody>
      </p:sp>
      <p:sp>
        <p:nvSpPr>
          <p:cNvPr id="2" name="Title 2">
            <a:extLst>
              <a:ext uri="{FF2B5EF4-FFF2-40B4-BE49-F238E27FC236}">
                <a16:creationId xmlns="" xmlns:a16="http://schemas.microsoft.com/office/drawing/2014/main" id="{48C54B4E-6731-C6AD-E743-65FAA3B4D01E}"/>
              </a:ext>
            </a:extLst>
          </p:cNvPr>
          <p:cNvSpPr txBox="1">
            <a:spLocks/>
          </p:cNvSpPr>
          <p:nvPr/>
        </p:nvSpPr>
        <p:spPr>
          <a:xfrm>
            <a:off x="6908318" y="5589240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78.2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8C7667-1A99-BC82-5948-E59A8C14D5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7" b="30391"/>
          <a:stretch/>
        </p:blipFill>
        <p:spPr>
          <a:xfrm>
            <a:off x="1725001" y="1844824"/>
            <a:ext cx="5184576" cy="454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43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1888769-B5DD-CD3A-935C-8277945FD0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9" r="3237"/>
          <a:stretch/>
        </p:blipFill>
        <p:spPr>
          <a:xfrm>
            <a:off x="844811" y="1124744"/>
            <a:ext cx="3480139" cy="5256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9062D49-9C61-7759-0B39-D2F16A1228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6780" b="24220"/>
          <a:stretch/>
        </p:blipFill>
        <p:spPr>
          <a:xfrm>
            <a:off x="4819052" y="1412776"/>
            <a:ext cx="3809151" cy="42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426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</a:t>
            </a:r>
            <a:r>
              <a:rPr lang="en-US" sz="48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8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canaliculatum</a:t>
            </a:r>
            <a:r>
              <a:rPr lang="en-US" sz="48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‘Daphne’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 </a:t>
            </a:r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Pegg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="" xmlns:a16="http://schemas.microsoft.com/office/drawing/2014/main" id="{48C54B4E-6731-C6AD-E743-65FAA3B4D01E}"/>
              </a:ext>
            </a:extLst>
          </p:cNvPr>
          <p:cNvSpPr txBox="1">
            <a:spLocks/>
          </p:cNvSpPr>
          <p:nvPr/>
        </p:nvSpPr>
        <p:spPr>
          <a:xfrm>
            <a:off x="7164288" y="5445224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77.5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73D6648-4CE6-4A54-99F4-5A229469B9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7" b="14732"/>
          <a:stretch/>
        </p:blipFill>
        <p:spPr>
          <a:xfrm>
            <a:off x="467544" y="1988840"/>
            <a:ext cx="677909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910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916832"/>
            <a:ext cx="8928992" cy="31393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The 4 most recent overall </a:t>
            </a:r>
            <a:r>
              <a:rPr lang="en-US" sz="6600" b="1" cap="all" dirty="0" err="1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vooty</a:t>
            </a: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 winners</a:t>
            </a:r>
            <a:endParaRPr lang="en-US" sz="5400" b="1" cap="all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317D500-148F-D7C7-8BB8-7526825F56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7" r="7065" b="6522"/>
          <a:stretch/>
        </p:blipFill>
        <p:spPr>
          <a:xfrm>
            <a:off x="406882" y="2492896"/>
            <a:ext cx="4608512" cy="2910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21B44C2-2B2F-A2D3-654F-FF7EC1E50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7" t="22133" r="16824" b="14158"/>
          <a:stretch/>
        </p:blipFill>
        <p:spPr>
          <a:xfrm rot="5400000">
            <a:off x="4612004" y="2020844"/>
            <a:ext cx="488854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961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</a:t>
            </a:r>
            <a:r>
              <a:rPr lang="en-US" sz="5400" b="1" i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kingianum</a:t>
            </a:r>
            <a:r>
              <a:rPr lang="en-US" sz="5400" b="1" i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i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‘Jacques Miller’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Peter Adams &amp; Sheryl Lawson</a:t>
            </a:r>
          </a:p>
        </p:txBody>
      </p:sp>
      <p:sp>
        <p:nvSpPr>
          <p:cNvPr id="2" name="Title 2">
            <a:extLst>
              <a:ext uri="{FF2B5EF4-FFF2-40B4-BE49-F238E27FC236}">
                <a16:creationId xmlns="" xmlns:a16="http://schemas.microsoft.com/office/drawing/2014/main" id="{48C54B4E-6731-C6AD-E743-65FAA3B4D01E}"/>
              </a:ext>
            </a:extLst>
          </p:cNvPr>
          <p:cNvSpPr txBox="1">
            <a:spLocks/>
          </p:cNvSpPr>
          <p:nvPr/>
        </p:nvSpPr>
        <p:spPr>
          <a:xfrm>
            <a:off x="6908318" y="5589240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77.9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A2414A3-0125-BE58-1D7F-F59C1F300E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r="4491"/>
          <a:stretch/>
        </p:blipFill>
        <p:spPr>
          <a:xfrm>
            <a:off x="1547664" y="2492896"/>
            <a:ext cx="5256584" cy="395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261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13C29D-C90C-B19D-AA74-4D4B37BE1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r="4894" b="2500"/>
          <a:stretch/>
        </p:blipFill>
        <p:spPr>
          <a:xfrm rot="5400000">
            <a:off x="-184223" y="1920526"/>
            <a:ext cx="4975941" cy="3528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2997E00-1CAD-FA53-F144-BBB151332D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1" t="5085" r="4680" b="3572"/>
          <a:stretch/>
        </p:blipFill>
        <p:spPr>
          <a:xfrm>
            <a:off x="4499992" y="1992534"/>
            <a:ext cx="386535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889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</a:t>
            </a:r>
            <a:r>
              <a:rPr lang="en-US" sz="48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8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canaliculatum</a:t>
            </a:r>
            <a:r>
              <a:rPr lang="en-US" sz="48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‘Daphne’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 </a:t>
            </a:r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Pegg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73D6648-4CE6-4A54-99F4-5A229469B9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7" b="14732"/>
          <a:stretch/>
        </p:blipFill>
        <p:spPr>
          <a:xfrm>
            <a:off x="971600" y="1772816"/>
            <a:ext cx="7344816" cy="436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911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008" y="1196752"/>
            <a:ext cx="8928992" cy="40626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cymbidium hybrid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>
              <a:defRPr/>
            </a:pP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 the</a:t>
            </a: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Cymbidium Society of Victoria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Cymbidium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Laramie Joy ‘Tall Gold’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Terry </a:t>
            </a:r>
            <a:r>
              <a:rPr lang="en-A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Poulton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08FD67-A88F-02C5-1877-9B610DAD4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9792" y="2975953"/>
            <a:ext cx="4032448" cy="30243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90F08F-6CD3-4638-0F85-28C9DC8FAF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14466"/>
          <a:stretch/>
        </p:blipFill>
        <p:spPr>
          <a:xfrm rot="5400000">
            <a:off x="-414554" y="1934834"/>
            <a:ext cx="5292588" cy="3528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BCCCB5A-5659-618A-5E1D-0FBCAC01DC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5" t="5308" r="15899" b="9968"/>
          <a:stretch/>
        </p:blipFill>
        <p:spPr>
          <a:xfrm rot="5400000">
            <a:off x="4471400" y="1657392"/>
            <a:ext cx="3873607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50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Laramie Winter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‘Mango Lip’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Terry </a:t>
            </a:r>
            <a:r>
              <a:rPr lang="en-A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Poulton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A36D536-47CA-CE59-1DCE-A88873E127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 r="8235"/>
          <a:stretch/>
        </p:blipFill>
        <p:spPr>
          <a:xfrm rot="5400000">
            <a:off x="2499591" y="2837113"/>
            <a:ext cx="4576865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879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2DE2D3E-7492-5114-45C2-42BE91E7B3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15054" r="7976" b="4719"/>
          <a:stretch/>
        </p:blipFill>
        <p:spPr>
          <a:xfrm rot="5400000">
            <a:off x="-232716" y="1971897"/>
            <a:ext cx="5294706" cy="36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5E2E80E-AE71-02B0-1872-F2998A97A9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4" t="4618" r="14232"/>
          <a:stretch/>
        </p:blipFill>
        <p:spPr>
          <a:xfrm rot="5400000">
            <a:off x="4783054" y="1758087"/>
            <a:ext cx="364295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297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535821" y="2708920"/>
            <a:ext cx="4464496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2019</a:t>
            </a:r>
          </a:p>
          <a:p>
            <a:pPr algn="ctr">
              <a:defRPr/>
            </a:pPr>
            <a:r>
              <a:rPr lang="en-US" sz="2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Peppercorn ‘Alexandra’</a:t>
            </a:r>
            <a:b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 M. J. Coker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4288" y="2611797"/>
            <a:ext cx="381642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2018</a:t>
            </a:r>
          </a:p>
          <a:p>
            <a:pPr algn="ctr">
              <a:defRPr/>
            </a:pPr>
            <a:r>
              <a:rPr lang="en-US" sz="2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Golden Goblet ‘Brian’</a:t>
            </a:r>
            <a:b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 M. J. Coker</a:t>
            </a:r>
          </a:p>
        </p:txBody>
      </p:sp>
      <p:pic>
        <p:nvPicPr>
          <p:cNvPr id="1026" name="Picture 2" descr="https://oscov.asn.au/wp-content/uploads/2019/02/oo1800d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51" y="769488"/>
            <a:ext cx="1804359" cy="180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01017" y="5661248"/>
            <a:ext cx="381642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2020</a:t>
            </a:r>
          </a:p>
          <a:p>
            <a:pPr algn="ctr">
              <a:defRPr/>
            </a:pPr>
            <a:r>
              <a:rPr lang="en-US" sz="2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Puffy ‘</a:t>
            </a:r>
            <a:r>
              <a:rPr lang="en-US" sz="2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Quatro</a:t>
            </a: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b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 Marilyn &amp; Barry Larkin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949160"/>
            <a:ext cx="2087885" cy="161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43B403A-BBE0-4C0D-B8F9-D0C2E22D56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8" r="14632"/>
          <a:stretch/>
        </p:blipFill>
        <p:spPr>
          <a:xfrm>
            <a:off x="1446475" y="3763965"/>
            <a:ext cx="1925509" cy="18119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18AED2-F05B-3D09-35F4-2D32F8828265}"/>
              </a:ext>
            </a:extLst>
          </p:cNvPr>
          <p:cNvSpPr/>
          <p:nvPr/>
        </p:nvSpPr>
        <p:spPr>
          <a:xfrm>
            <a:off x="4427984" y="5712375"/>
            <a:ext cx="4464495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2021</a:t>
            </a:r>
          </a:p>
          <a:p>
            <a:pPr algn="ctr">
              <a:defRPr/>
            </a:pPr>
            <a:r>
              <a:rPr lang="en-US" sz="2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Phrag</a:t>
            </a: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Fritz Schomburg ‘Everest’</a:t>
            </a:r>
            <a:b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 M. J Coker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80AC56-FCD3-13A5-397C-836A155A11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765136"/>
            <a:ext cx="2448272" cy="197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619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Laramie Eagle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TeePee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Terry </a:t>
            </a:r>
            <a:r>
              <a:rPr lang="en-A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Poulton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10D025-781F-836A-7789-973137C97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3" r="10767"/>
          <a:stretch/>
        </p:blipFill>
        <p:spPr>
          <a:xfrm rot="5400000">
            <a:off x="2051074" y="2580967"/>
            <a:ext cx="468181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511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0FC26E-7F0A-F3B5-91C1-DAAE4AFDE0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8294" r="9101" b="4579"/>
          <a:stretch/>
        </p:blipFill>
        <p:spPr>
          <a:xfrm rot="5400000">
            <a:off x="-46799" y="1855111"/>
            <a:ext cx="5349166" cy="3744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994EFC0-C93E-0284-00D3-75412FD3C1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6" t="15626" r="17094" b="3375"/>
          <a:stretch/>
        </p:blipFill>
        <p:spPr>
          <a:xfrm rot="5400000">
            <a:off x="5205070" y="1643802"/>
            <a:ext cx="3198354" cy="37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182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Barrita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‘Trinket’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Terry </a:t>
            </a:r>
            <a:r>
              <a:rPr lang="en-A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Poulton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4801D2F-25C0-C9C4-5DDC-781187BAE9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r="20335"/>
          <a:stretch/>
        </p:blipFill>
        <p:spPr>
          <a:xfrm rot="5400000">
            <a:off x="2175796" y="1864764"/>
            <a:ext cx="4720399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605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BCE28B-CD2B-1652-DA5A-9BB203EB8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5308" r="6554"/>
          <a:stretch/>
        </p:blipFill>
        <p:spPr>
          <a:xfrm rot="5400000">
            <a:off x="-33670" y="1697966"/>
            <a:ext cx="5106883" cy="3960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0F8EE30-41CF-2D94-2874-114D644BD0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t="15054" r="45140" b="11798"/>
          <a:stretch/>
        </p:blipFill>
        <p:spPr>
          <a:xfrm rot="5400000">
            <a:off x="5214748" y="1922156"/>
            <a:ext cx="339502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320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Laramie Blaze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TeePee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Terry </a:t>
            </a:r>
            <a:r>
              <a:rPr lang="en-A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Poulton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3A81CB2-61F6-7114-6F7B-7AE1958A7E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3825" r="16394" b="-1"/>
          <a:stretch/>
        </p:blipFill>
        <p:spPr>
          <a:xfrm rot="5400000">
            <a:off x="2444491" y="2172133"/>
            <a:ext cx="439903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852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B5AFE37-29C2-B4D6-41FF-53163E2448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4" r="6898" b="6721"/>
          <a:stretch/>
        </p:blipFill>
        <p:spPr>
          <a:xfrm rot="5400000">
            <a:off x="4272" y="1948056"/>
            <a:ext cx="5391040" cy="36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260146-CCFA-1E0D-02D8-055C97FEAF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2" t="6575" r="20557" b="3572"/>
          <a:stretch/>
        </p:blipFill>
        <p:spPr>
          <a:xfrm rot="5400000">
            <a:off x="5160357" y="1832531"/>
            <a:ext cx="3287781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0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Little Beauty ‘RACB’</a:t>
            </a:r>
          </a:p>
          <a:p>
            <a:pPr algn="ctr">
              <a:defRPr/>
            </a:pPr>
            <a:r>
              <a:rPr lang="en-A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Robin </a:t>
            </a:r>
            <a:r>
              <a:rPr lang="en-AU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Bavinton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6372200" y="5445224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77.4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92563E-C427-ADBB-8E18-3BB3A2163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7" t="14563" b="9501"/>
          <a:stretch/>
        </p:blipFill>
        <p:spPr>
          <a:xfrm rot="5400000">
            <a:off x="2274719" y="2557929"/>
            <a:ext cx="473857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649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7DBC30A-DA1B-D7A8-CE37-7EF247B419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8046" r="7929" b="4598"/>
          <a:stretch/>
        </p:blipFill>
        <p:spPr>
          <a:xfrm rot="5400000">
            <a:off x="-17384" y="1825695"/>
            <a:ext cx="5112568" cy="3854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4CC555E-168B-955D-2458-4C5D6F5CD4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0" t="3814" r="18322" b="13500"/>
          <a:stretch/>
        </p:blipFill>
        <p:spPr>
          <a:xfrm rot="5400000">
            <a:off x="4696709" y="1936139"/>
            <a:ext cx="399905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777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Laramie Blaze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TeePee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Terry </a:t>
            </a:r>
            <a:r>
              <a:rPr lang="en-A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Poulton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3A81CB2-61F6-7114-6F7B-7AE1958A7E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3825" r="16394" b="-1"/>
          <a:stretch/>
        </p:blipFill>
        <p:spPr>
          <a:xfrm rot="5400000">
            <a:off x="2444491" y="2172133"/>
            <a:ext cx="439903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69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008" y="764704"/>
            <a:ext cx="8928992" cy="60016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Mem. Chris Waterman</a:t>
            </a:r>
            <a:b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AU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Calibri"/>
              </a:rPr>
              <a:t>ST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RALIAN NATIVE</a:t>
            </a:r>
          </a:p>
          <a:p>
            <a:pPr algn="ctr">
              <a:defRPr/>
            </a:pP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HYBRID ORCHID</a:t>
            </a:r>
          </a:p>
          <a:p>
            <a:pPr algn="ctr">
              <a:defRPr/>
            </a:pP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</a:p>
          <a:p>
            <a:pPr algn="ctr">
              <a:defRPr/>
            </a:pPr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Mornington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Peninsula</a:t>
            </a:r>
            <a:b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Orchid Society</a:t>
            </a:r>
          </a:p>
        </p:txBody>
      </p:sp>
    </p:spTree>
    <p:extLst>
      <p:ext uri="{BB962C8B-B14F-4D97-AF65-F5344CB8AC3E}">
        <p14:creationId xmlns:p14="http://schemas.microsoft.com/office/powerpoint/2010/main" val="16711069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12776"/>
            <a:ext cx="9144000" cy="40626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 err="1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Laeliinae</a:t>
            </a: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 hybrid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>
              <a:defRPr/>
            </a:pP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OSCOV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Cattleya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Dolosa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‘Madonna’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F88DCD7-DBCB-3EAF-2096-CAEBA36E9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5150241" cy="36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FA1AA1-7EEC-E5F9-B437-329E584CE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04864"/>
            <a:ext cx="3168352" cy="333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96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Cattleya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Aloha Case ‘Ching Hua’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703B498-FF55-DBF4-43CE-3C25A616C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08920"/>
            <a:ext cx="4038858" cy="33843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8AE29E-C86D-C176-C59B-D7C9866B92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708920"/>
            <a:ext cx="389808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22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Cattleya Tokyo Magic ‘Shinkansen’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6771234" y="5949280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78.1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D3C9C70-B881-1C4C-B89C-F51D5B85BD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3" r="14416"/>
          <a:stretch/>
        </p:blipFill>
        <p:spPr>
          <a:xfrm rot="5400000">
            <a:off x="475626" y="1764734"/>
            <a:ext cx="4156794" cy="46050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F45A388-56DC-E3F4-66AA-8DE1B0FF9F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4" t="9570" r="15851" b="5024"/>
          <a:stretch/>
        </p:blipFill>
        <p:spPr>
          <a:xfrm rot="5400000">
            <a:off x="4776791" y="2227945"/>
            <a:ext cx="3765973" cy="331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998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Cattleya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Dolosa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‘Madonna’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F88DCD7-DBCB-3EAF-2096-CAEBA36E9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6552728" cy="458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69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124744"/>
            <a:ext cx="8928992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 err="1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Masdevallia</a:t>
            </a: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/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hybrid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>
              <a:defRPr/>
            </a:pP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</a:p>
          <a:p>
            <a:pPr algn="ctr">
              <a:defRPr/>
            </a:pPr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Warrnambool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&amp; District Orchid Society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Masd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Curacao ‘Hamish’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Nick Shaw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09A9F09-4DA1-D1E6-9CD3-10F8422D45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772816"/>
            <a:ext cx="3600400" cy="48018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4CE776F-B566-37A1-2609-9890AAE61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7" y="1196752"/>
            <a:ext cx="3851506" cy="5134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7B12F46-6A15-9892-0DAC-B001E697A7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8" t="3363" r="23022" b="4259"/>
          <a:stretch/>
        </p:blipFill>
        <p:spPr>
          <a:xfrm>
            <a:off x="5580112" y="764704"/>
            <a:ext cx="3052625" cy="569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9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Masd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Harlequin Dancer ‘Pierrot’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Marita Anderson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0D775C-1D4C-9628-997C-8A7529F23C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6951"/>
          <a:stretch/>
        </p:blipFill>
        <p:spPr>
          <a:xfrm rot="5400000">
            <a:off x="2775165" y="2684556"/>
            <a:ext cx="3888432" cy="360713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="" xmlns:a16="http://schemas.microsoft.com/office/drawing/2014/main" id="{65D142C5-9526-EE62-1DB1-D0F4DC885DFD}"/>
              </a:ext>
            </a:extLst>
          </p:cNvPr>
          <p:cNvSpPr txBox="1">
            <a:spLocks/>
          </p:cNvSpPr>
          <p:nvPr/>
        </p:nvSpPr>
        <p:spPr>
          <a:xfrm>
            <a:off x="6522946" y="5373216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77.7</a:t>
            </a:r>
          </a:p>
        </p:txBody>
      </p:sp>
    </p:spTree>
    <p:extLst>
      <p:ext uri="{BB962C8B-B14F-4D97-AF65-F5344CB8AC3E}">
        <p14:creationId xmlns:p14="http://schemas.microsoft.com/office/powerpoint/2010/main" val="32534518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073008" cy="153888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Den. Stoney Point ‘Janine’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Daryl Mills</a:t>
            </a: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5525B3C1-667D-4BDC-B439-DCD17B93C21C}"/>
              </a:ext>
            </a:extLst>
          </p:cNvPr>
          <p:cNvSpPr txBox="1">
            <a:spLocks/>
          </p:cNvSpPr>
          <p:nvPr/>
        </p:nvSpPr>
        <p:spPr>
          <a:xfrm>
            <a:off x="7246812" y="5589240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78.3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C28291-8D9C-1161-52B7-4A1A7F9B39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9" b="10256"/>
          <a:stretch/>
        </p:blipFill>
        <p:spPr>
          <a:xfrm>
            <a:off x="2195736" y="1793716"/>
            <a:ext cx="5112568" cy="472292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140BF1B-C90D-098A-C708-506F178772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/>
          <a:stretch/>
        </p:blipFill>
        <p:spPr>
          <a:xfrm>
            <a:off x="971600" y="1124744"/>
            <a:ext cx="7344816" cy="526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974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Masd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Harlequin Dancer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Colombine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Marita Anderson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3E6138E-1AA5-176E-705F-29C6F57224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" t="4805" r="2690" b="1489"/>
          <a:stretch/>
        </p:blipFill>
        <p:spPr>
          <a:xfrm>
            <a:off x="2051720" y="2580588"/>
            <a:ext cx="5184576" cy="3815065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="" xmlns:a16="http://schemas.microsoft.com/office/drawing/2014/main" id="{7917B451-267D-7DA0-A0C6-6BBFEF50BF34}"/>
              </a:ext>
            </a:extLst>
          </p:cNvPr>
          <p:cNvSpPr txBox="1">
            <a:spLocks/>
          </p:cNvSpPr>
          <p:nvPr/>
        </p:nvSpPr>
        <p:spPr>
          <a:xfrm>
            <a:off x="7219591" y="5445224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78.3</a:t>
            </a:r>
          </a:p>
        </p:txBody>
      </p:sp>
    </p:spTree>
    <p:extLst>
      <p:ext uri="{BB962C8B-B14F-4D97-AF65-F5344CB8AC3E}">
        <p14:creationId xmlns:p14="http://schemas.microsoft.com/office/powerpoint/2010/main" val="22396645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8AE848E-4B69-BD21-FAF8-289185A7EF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8"/>
          <a:stretch/>
        </p:blipFill>
        <p:spPr>
          <a:xfrm>
            <a:off x="1475656" y="1124744"/>
            <a:ext cx="590432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87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Masd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Flaming Flamingo ‘Beenak’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Clive &amp; Agi Halls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25427FE-2867-2FB4-6FB3-7B114B467D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4071" r="12179"/>
          <a:stretch/>
        </p:blipFill>
        <p:spPr>
          <a:xfrm>
            <a:off x="3347864" y="2532732"/>
            <a:ext cx="2448272" cy="3910778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="" xmlns:a16="http://schemas.microsoft.com/office/drawing/2014/main" id="{3F9A0DB5-783A-9B8E-C5AA-F8A5274195C3}"/>
              </a:ext>
            </a:extLst>
          </p:cNvPr>
          <p:cNvSpPr txBox="1">
            <a:spLocks/>
          </p:cNvSpPr>
          <p:nvPr/>
        </p:nvSpPr>
        <p:spPr>
          <a:xfrm>
            <a:off x="6372200" y="5157192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79.9</a:t>
            </a:r>
          </a:p>
        </p:txBody>
      </p:sp>
    </p:spTree>
    <p:extLst>
      <p:ext uri="{BB962C8B-B14F-4D97-AF65-F5344CB8AC3E}">
        <p14:creationId xmlns:p14="http://schemas.microsoft.com/office/powerpoint/2010/main" val="33574509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716D9DE-E30F-BBAC-F076-B252CB4839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10654" r="23207" b="4062"/>
          <a:stretch/>
        </p:blipFill>
        <p:spPr>
          <a:xfrm>
            <a:off x="2699792" y="908720"/>
            <a:ext cx="3528392" cy="554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99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Masd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Mem. Chris Waterman ‘Spectacular’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Clive &amp; Agi Halls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DC5DB7-E65B-F9C3-55DB-40BCC64439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7" b="26672"/>
          <a:stretch/>
        </p:blipFill>
        <p:spPr>
          <a:xfrm>
            <a:off x="1115616" y="2529494"/>
            <a:ext cx="5256584" cy="3917253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="" xmlns:a16="http://schemas.microsoft.com/office/drawing/2014/main" id="{5D18CA6D-5662-1B93-AE8D-29925213C432}"/>
              </a:ext>
            </a:extLst>
          </p:cNvPr>
          <p:cNvSpPr txBox="1">
            <a:spLocks/>
          </p:cNvSpPr>
          <p:nvPr/>
        </p:nvSpPr>
        <p:spPr>
          <a:xfrm>
            <a:off x="6372200" y="5157192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79.9</a:t>
            </a:r>
          </a:p>
        </p:txBody>
      </p:sp>
    </p:spTree>
    <p:extLst>
      <p:ext uri="{BB962C8B-B14F-4D97-AF65-F5344CB8AC3E}">
        <p14:creationId xmlns:p14="http://schemas.microsoft.com/office/powerpoint/2010/main" val="41229091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4C31C28-1306-629E-F47E-DE52562D59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" r="7065" b="2672"/>
          <a:stretch/>
        </p:blipFill>
        <p:spPr>
          <a:xfrm>
            <a:off x="2915816" y="980728"/>
            <a:ext cx="3312368" cy="542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162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Masd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Flaming Flamingo ‘Beenak’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Clive &amp; Agi Halls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16D9DE-E30F-BBAC-F076-B252CB4839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10654" r="23207" b="4062"/>
          <a:stretch/>
        </p:blipFill>
        <p:spPr>
          <a:xfrm>
            <a:off x="3380594" y="2708920"/>
            <a:ext cx="2382811" cy="374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801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008" y="1340768"/>
            <a:ext cx="8928992" cy="40626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paphiopedilum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hybrid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>
              <a:defRPr/>
            </a:pP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Ballarat Orchid Society</a:t>
            </a:r>
          </a:p>
        </p:txBody>
      </p:sp>
    </p:spTree>
    <p:extLst>
      <p:ext uri="{BB962C8B-B14F-4D97-AF65-F5344CB8AC3E}">
        <p14:creationId xmlns:p14="http://schemas.microsoft.com/office/powerpoint/2010/main" val="481458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E96115-ACDC-4BDB-2E7B-83C6A5F722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1"/>
          <a:stretch/>
        </p:blipFill>
        <p:spPr>
          <a:xfrm>
            <a:off x="755575" y="980728"/>
            <a:ext cx="3456385" cy="5251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CD561EF-49BD-796A-8DDF-A99E7BC3D5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 t="2602" b="13024"/>
          <a:stretch/>
        </p:blipFill>
        <p:spPr>
          <a:xfrm>
            <a:off x="4572000" y="1196752"/>
            <a:ext cx="4136504" cy="47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289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Dollgoldi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‘Tigress’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E911B4-F580-CA77-CD7D-CCEB58CC1E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628800"/>
            <a:ext cx="3456384" cy="490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822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A9650A5-AE19-3D80-1BFE-78565A03BC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47"/>
          <a:stretch/>
        </p:blipFill>
        <p:spPr>
          <a:xfrm>
            <a:off x="251520" y="1484784"/>
            <a:ext cx="3974802" cy="4392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279E026-4735-7931-B17D-11D4FE5344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26" y="2132856"/>
            <a:ext cx="3860578" cy="324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264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Traveler ‘Frances’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56F4F2-B360-EB6C-5FE6-4111666879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0" y="1700808"/>
            <a:ext cx="4248472" cy="4643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1FBC495-2E2F-3F4A-50FA-580C8822A7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60848"/>
            <a:ext cx="3744416" cy="362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911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402" y="0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Dollgoldi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Golddolly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</a:p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804CC61-F912-6172-B473-08F1FB1A6D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" y="1628800"/>
            <a:ext cx="3575028" cy="4917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AF5F5CA-C9DD-9C57-39FE-008B2E74DF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r="5589"/>
          <a:stretch/>
        </p:blipFill>
        <p:spPr>
          <a:xfrm>
            <a:off x="4692379" y="2060848"/>
            <a:ext cx="3960440" cy="336250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="" xmlns:a16="http://schemas.microsoft.com/office/drawing/2014/main" id="{DA94A520-E9B5-1E63-8563-3E6F399FE37C}"/>
              </a:ext>
            </a:extLst>
          </p:cNvPr>
          <p:cNvSpPr txBox="1">
            <a:spLocks/>
          </p:cNvSpPr>
          <p:nvPr/>
        </p:nvSpPr>
        <p:spPr>
          <a:xfrm>
            <a:off x="6444208" y="5661248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</a:p>
          <a:p>
            <a:r>
              <a:rPr lang="en-AU" sz="2000" b="1" dirty="0"/>
              <a:t>78.0</a:t>
            </a:r>
          </a:p>
        </p:txBody>
      </p:sp>
    </p:spTree>
    <p:extLst>
      <p:ext uri="{BB962C8B-B14F-4D97-AF65-F5344CB8AC3E}">
        <p14:creationId xmlns:p14="http://schemas.microsoft.com/office/powerpoint/2010/main" val="6245921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402" y="0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Millenium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Thunder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Camoflage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sp>
        <p:nvSpPr>
          <p:cNvPr id="8" name="Title 2">
            <a:extLst>
              <a:ext uri="{FF2B5EF4-FFF2-40B4-BE49-F238E27FC236}">
                <a16:creationId xmlns="" xmlns:a16="http://schemas.microsoft.com/office/drawing/2014/main" id="{DA94A520-E9B5-1E63-8563-3E6F399FE37C}"/>
              </a:ext>
            </a:extLst>
          </p:cNvPr>
          <p:cNvSpPr txBox="1">
            <a:spLocks/>
          </p:cNvSpPr>
          <p:nvPr/>
        </p:nvSpPr>
        <p:spPr>
          <a:xfrm>
            <a:off x="6372200" y="5877272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AM/OSCOV</a:t>
            </a:r>
          </a:p>
          <a:p>
            <a:r>
              <a:rPr lang="en-AU" sz="2000" b="1" dirty="0"/>
              <a:t>80.8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96E77B6-8EBF-49D4-75F0-AB2561E1D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543" y="2407175"/>
            <a:ext cx="4498808" cy="3374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255E553-2D8F-748A-2E6F-94FE7736E8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8" r="14997"/>
          <a:stretch/>
        </p:blipFill>
        <p:spPr>
          <a:xfrm rot="5400000">
            <a:off x="5173400" y="2179528"/>
            <a:ext cx="3312369" cy="35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66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402" y="0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Mem. Margaret Nielson ‘</a:t>
            </a:r>
            <a:r>
              <a:rPr lang="en-A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Garry’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Garry Nielson</a:t>
            </a:r>
          </a:p>
        </p:txBody>
      </p:sp>
      <p:sp>
        <p:nvSpPr>
          <p:cNvPr id="8" name="Title 2">
            <a:extLst>
              <a:ext uri="{FF2B5EF4-FFF2-40B4-BE49-F238E27FC236}">
                <a16:creationId xmlns="" xmlns:a16="http://schemas.microsoft.com/office/drawing/2014/main" id="{DA94A520-E9B5-1E63-8563-3E6F399FE37C}"/>
              </a:ext>
            </a:extLst>
          </p:cNvPr>
          <p:cNvSpPr txBox="1">
            <a:spLocks/>
          </p:cNvSpPr>
          <p:nvPr/>
        </p:nvSpPr>
        <p:spPr>
          <a:xfrm>
            <a:off x="6372200" y="5877272"/>
            <a:ext cx="1906008" cy="77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b="1" dirty="0"/>
              <a:t>HCC/OSCOV</a:t>
            </a:r>
            <a:br>
              <a:rPr lang="en-AU" sz="2000" b="1" dirty="0"/>
            </a:br>
            <a:r>
              <a:rPr lang="en-AU" sz="2000" b="1" dirty="0"/>
              <a:t>75.4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B39D2B-CC32-0B45-C66A-5340BAE726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11017" b="2542"/>
          <a:stretch/>
        </p:blipFill>
        <p:spPr>
          <a:xfrm rot="5400000">
            <a:off x="437896" y="2749571"/>
            <a:ext cx="4667810" cy="2736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2073919-B7BE-B57E-A7AD-C541FCE2EC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"/>
          <a:stretch/>
        </p:blipFill>
        <p:spPr>
          <a:xfrm>
            <a:off x="4644008" y="2173551"/>
            <a:ext cx="4034144" cy="31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528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2204864"/>
            <a:ext cx="5472608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AND THE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WINNER IS . . .</a:t>
            </a:r>
          </a:p>
        </p:txBody>
      </p:sp>
    </p:spTree>
    <p:extLst>
      <p:ext uri="{BB962C8B-B14F-4D97-AF65-F5344CB8AC3E}">
        <p14:creationId xmlns:p14="http://schemas.microsoft.com/office/powerpoint/2010/main" val="120009482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402" y="0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Millenium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Thunder ‘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Camoflage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 –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96E77B6-8EBF-49D4-75F0-AB2561E1D2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4" t="2134" r="15167" b="-2134"/>
          <a:stretch/>
        </p:blipFill>
        <p:spPr>
          <a:xfrm rot="5400000">
            <a:off x="2235263" y="2021321"/>
            <a:ext cx="424142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790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008" y="1340768"/>
            <a:ext cx="8928992" cy="40626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paphiopedilum</a:t>
            </a:r>
            <a:b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</a:br>
            <a:r>
              <a:rPr lang="en-US" sz="6600" b="1" cap="all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species </a:t>
            </a:r>
            <a:r>
              <a:rPr lang="en-US" sz="6600" b="1" dirty="0">
                <a:ln w="19050">
                  <a:solidFill>
                    <a:srgbClr val="4BACC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ORCHID</a:t>
            </a:r>
          </a:p>
          <a:p>
            <a:pPr algn="ctr">
              <a:defRPr/>
            </a:pP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Sponsored by</a:t>
            </a:r>
          </a:p>
          <a:p>
            <a:pPr algn="ctr">
              <a:defRPr/>
            </a:pPr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Stawell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Orchid Society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Paph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5400" b="1" i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druryi</a:t>
            </a:r>
            <a:r>
              <a:rPr lang="en-US" sz="5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‘Serpent’</a:t>
            </a:r>
            <a:b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J. Coker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A7DC1EC-8FE5-E92C-CB93-CD9CE97FC5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2" b="14219"/>
          <a:stretch/>
        </p:blipFill>
        <p:spPr>
          <a:xfrm>
            <a:off x="611560" y="1897832"/>
            <a:ext cx="3373298" cy="4176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935BA14-503E-E5B9-CB58-0CB6D560D5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9"/>
          <a:stretch/>
        </p:blipFill>
        <p:spPr>
          <a:xfrm>
            <a:off x="4644008" y="1844824"/>
            <a:ext cx="4093819" cy="420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6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6834</TotalTime>
  <Words>1539</Words>
  <Application>Microsoft Office PowerPoint</Application>
  <PresentationFormat>On-screen Show (4:3)</PresentationFormat>
  <Paragraphs>602</Paragraphs>
  <Slides>203</Slides>
  <Notes>154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203</vt:i4>
      </vt:variant>
    </vt:vector>
  </HeadingPairs>
  <TitlesOfParts>
    <vt:vector size="209" baseType="lpstr">
      <vt:lpstr>Microsoft YaHei</vt:lpstr>
      <vt:lpstr>Arial</vt:lpstr>
      <vt:lpstr>Calibri</vt:lpstr>
      <vt:lpstr>Times New Roman</vt:lpstr>
      <vt:lpstr>Wingdings 2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MJC</dc:creator>
  <cp:lastModifiedBy>Michael Coker</cp:lastModifiedBy>
  <cp:revision>161</cp:revision>
  <cp:lastPrinted>1601-01-01T00:00:00Z</cp:lastPrinted>
  <dcterms:created xsi:type="dcterms:W3CDTF">1601-01-01T00:00:00Z</dcterms:created>
  <dcterms:modified xsi:type="dcterms:W3CDTF">2023-05-17T00:37:07Z</dcterms:modified>
</cp:coreProperties>
</file>