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notesMasterIdLst>
    <p:notesMasterId r:id="rId199"/>
  </p:notesMasterIdLst>
  <p:sldIdLst>
    <p:sldId id="493" r:id="rId2"/>
    <p:sldId id="49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495" r:id="rId32"/>
    <p:sldId id="496" r:id="rId33"/>
    <p:sldId id="497" r:id="rId34"/>
    <p:sldId id="292" r:id="rId35"/>
    <p:sldId id="293" r:id="rId36"/>
    <p:sldId id="294" r:id="rId37"/>
    <p:sldId id="295" r:id="rId38"/>
    <p:sldId id="498" r:id="rId39"/>
    <p:sldId id="499" r:id="rId40"/>
    <p:sldId id="500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501" r:id="rId57"/>
    <p:sldId id="502" r:id="rId58"/>
    <p:sldId id="503" r:id="rId59"/>
    <p:sldId id="504" r:id="rId60"/>
    <p:sldId id="317" r:id="rId61"/>
    <p:sldId id="505" r:id="rId62"/>
    <p:sldId id="322" r:id="rId63"/>
    <p:sldId id="323" r:id="rId64"/>
    <p:sldId id="324" r:id="rId65"/>
    <p:sldId id="325" r:id="rId66"/>
    <p:sldId id="326" r:id="rId67"/>
    <p:sldId id="327" r:id="rId68"/>
    <p:sldId id="511" r:id="rId69"/>
    <p:sldId id="512" r:id="rId70"/>
    <p:sldId id="513" r:id="rId71"/>
    <p:sldId id="331" r:id="rId72"/>
    <p:sldId id="332" r:id="rId73"/>
    <p:sldId id="333" r:id="rId74"/>
    <p:sldId id="334" r:id="rId75"/>
    <p:sldId id="514" r:id="rId76"/>
    <p:sldId id="515" r:id="rId77"/>
    <p:sldId id="516" r:id="rId78"/>
    <p:sldId id="338" r:id="rId79"/>
    <p:sldId id="339" r:id="rId80"/>
    <p:sldId id="340" r:id="rId81"/>
    <p:sldId id="342" r:id="rId82"/>
    <p:sldId id="343" r:id="rId83"/>
    <p:sldId id="344" r:id="rId84"/>
    <p:sldId id="345" r:id="rId85"/>
    <p:sldId id="346" r:id="rId86"/>
    <p:sldId id="347" r:id="rId87"/>
    <p:sldId id="348" r:id="rId88"/>
    <p:sldId id="349" r:id="rId89"/>
    <p:sldId id="350" r:id="rId90"/>
    <p:sldId id="351" r:id="rId91"/>
    <p:sldId id="517" r:id="rId92"/>
    <p:sldId id="550" r:id="rId93"/>
    <p:sldId id="519" r:id="rId94"/>
    <p:sldId id="355" r:id="rId95"/>
    <p:sldId id="356" r:id="rId96"/>
    <p:sldId id="357" r:id="rId97"/>
    <p:sldId id="358" r:id="rId98"/>
    <p:sldId id="359" r:id="rId99"/>
    <p:sldId id="360" r:id="rId100"/>
    <p:sldId id="361" r:id="rId101"/>
    <p:sldId id="362" r:id="rId102"/>
    <p:sldId id="363" r:id="rId103"/>
    <p:sldId id="364" r:id="rId104"/>
    <p:sldId id="365" r:id="rId105"/>
    <p:sldId id="366" r:id="rId106"/>
    <p:sldId id="367" r:id="rId107"/>
    <p:sldId id="520" r:id="rId108"/>
    <p:sldId id="369" r:id="rId109"/>
    <p:sldId id="521" r:id="rId110"/>
    <p:sldId id="371" r:id="rId111"/>
    <p:sldId id="372" r:id="rId112"/>
    <p:sldId id="373" r:id="rId113"/>
    <p:sldId id="374" r:id="rId114"/>
    <p:sldId id="375" r:id="rId115"/>
    <p:sldId id="376" r:id="rId116"/>
    <p:sldId id="377" r:id="rId117"/>
    <p:sldId id="378" r:id="rId118"/>
    <p:sldId id="379" r:id="rId119"/>
    <p:sldId id="380" r:id="rId120"/>
    <p:sldId id="381" r:id="rId121"/>
    <p:sldId id="382" r:id="rId122"/>
    <p:sldId id="522" r:id="rId123"/>
    <p:sldId id="523" r:id="rId124"/>
    <p:sldId id="524" r:id="rId125"/>
    <p:sldId id="386" r:id="rId126"/>
    <p:sldId id="387" r:id="rId127"/>
    <p:sldId id="388" r:id="rId128"/>
    <p:sldId id="389" r:id="rId129"/>
    <p:sldId id="390" r:id="rId130"/>
    <p:sldId id="391" r:id="rId131"/>
    <p:sldId id="392" r:id="rId132"/>
    <p:sldId id="393" r:id="rId133"/>
    <p:sldId id="394" r:id="rId134"/>
    <p:sldId id="395" r:id="rId135"/>
    <p:sldId id="525" r:id="rId136"/>
    <p:sldId id="526" r:id="rId137"/>
    <p:sldId id="527" r:id="rId138"/>
    <p:sldId id="528" r:id="rId139"/>
    <p:sldId id="529" r:id="rId140"/>
    <p:sldId id="530" r:id="rId141"/>
    <p:sldId id="531" r:id="rId142"/>
    <p:sldId id="532" r:id="rId143"/>
    <p:sldId id="533" r:id="rId144"/>
    <p:sldId id="534" r:id="rId145"/>
    <p:sldId id="535" r:id="rId146"/>
    <p:sldId id="536" r:id="rId147"/>
    <p:sldId id="537" r:id="rId148"/>
    <p:sldId id="538" r:id="rId149"/>
    <p:sldId id="539" r:id="rId150"/>
    <p:sldId id="540" r:id="rId151"/>
    <p:sldId id="541" r:id="rId152"/>
    <p:sldId id="542" r:id="rId153"/>
    <p:sldId id="551" r:id="rId154"/>
    <p:sldId id="544" r:id="rId155"/>
    <p:sldId id="545" r:id="rId156"/>
    <p:sldId id="546" r:id="rId157"/>
    <p:sldId id="552" r:id="rId158"/>
    <p:sldId id="548" r:id="rId159"/>
    <p:sldId id="436" r:id="rId160"/>
    <p:sldId id="437" r:id="rId161"/>
    <p:sldId id="553" r:id="rId162"/>
    <p:sldId id="554" r:id="rId163"/>
    <p:sldId id="555" r:id="rId164"/>
    <p:sldId id="556" r:id="rId165"/>
    <p:sldId id="443" r:id="rId166"/>
    <p:sldId id="444" r:id="rId167"/>
    <p:sldId id="557" r:id="rId168"/>
    <p:sldId id="558" r:id="rId169"/>
    <p:sldId id="449" r:id="rId170"/>
    <p:sldId id="559" r:id="rId171"/>
    <p:sldId id="452" r:id="rId172"/>
    <p:sldId id="454" r:id="rId173"/>
    <p:sldId id="456" r:id="rId174"/>
    <p:sldId id="560" r:id="rId175"/>
    <p:sldId id="561" r:id="rId176"/>
    <p:sldId id="562" r:id="rId177"/>
    <p:sldId id="563" r:id="rId178"/>
    <p:sldId id="564" r:id="rId179"/>
    <p:sldId id="465" r:id="rId180"/>
    <p:sldId id="565" r:id="rId181"/>
    <p:sldId id="566" r:id="rId182"/>
    <p:sldId id="468" r:id="rId183"/>
    <p:sldId id="469" r:id="rId184"/>
    <p:sldId id="567" r:id="rId185"/>
    <p:sldId id="568" r:id="rId186"/>
    <p:sldId id="569" r:id="rId187"/>
    <p:sldId id="570" r:id="rId188"/>
    <p:sldId id="571" r:id="rId189"/>
    <p:sldId id="572" r:id="rId190"/>
    <p:sldId id="573" r:id="rId191"/>
    <p:sldId id="574" r:id="rId192"/>
    <p:sldId id="506" r:id="rId193"/>
    <p:sldId id="507" r:id="rId194"/>
    <p:sldId id="508" r:id="rId195"/>
    <p:sldId id="575" r:id="rId196"/>
    <p:sldId id="576" r:id="rId197"/>
    <p:sldId id="510" r:id="rId198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notesMaster" Target="notesMasters/notesMaster1.xml"/><Relationship Id="rId203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presProps" Target="pres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viewProps" Target="viewProp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theme" Target="theme/theme1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970E9A4-B039-44BC-BE4E-14DC26607E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52823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5262079-93D3-410E-818F-AD675A1FD4F7}" type="slidenum">
              <a:rPr lang="en-AU" altLang="en-US" sz="1400" smtClean="0"/>
              <a:pPr>
                <a:spcBef>
                  <a:spcPct val="0"/>
                </a:spcBef>
              </a:pPr>
              <a:t>3</a:t>
            </a:fld>
            <a:endParaRPr lang="en-AU" altLang="en-US" sz="1400" smtClean="0"/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AU" altLang="en-US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4883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87F28F32-9800-4058-A4B9-A909B4866CD0}" type="slidenum">
              <a:rPr lang="en-AU" altLang="en-US" smtClean="0">
                <a:solidFill>
                  <a:srgbClr val="FFFFFF"/>
                </a:solidFill>
                <a:latin typeface="+mn-lt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t>3</a:t>
            </a:fld>
            <a:endParaRPr lang="en-AU" altLang="en-US" smtClean="0">
              <a:solidFill>
                <a:srgbClr val="FFFFFF"/>
              </a:solidFill>
              <a:latin typeface="+mn-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576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8F3DD56-862A-433A-A752-26C316EA516A}" type="slidenum">
              <a:rPr lang="en-AU" altLang="en-US" sz="1400" smtClean="0"/>
              <a:pPr>
                <a:spcBef>
                  <a:spcPct val="0"/>
                </a:spcBef>
              </a:pPr>
              <a:t>12</a:t>
            </a:fld>
            <a:endParaRPr lang="en-AU" altLang="en-US" sz="140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7005088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723DF5-4C95-4FCB-AE71-D789DB8ABF5E}" type="slidenum">
              <a:rPr lang="en-AU" altLang="en-US" sz="1400" smtClean="0"/>
              <a:pPr>
                <a:spcBef>
                  <a:spcPct val="0"/>
                </a:spcBef>
              </a:pPr>
              <a:t>119</a:t>
            </a:fld>
            <a:endParaRPr lang="en-AU" altLang="en-US" sz="1400" smtClean="0"/>
          </a:p>
        </p:txBody>
      </p:sp>
      <p:sp>
        <p:nvSpPr>
          <p:cNvPr id="2375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75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383889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4EADA27-876B-4FF1-9D94-C07E32F4D734}" type="slidenum">
              <a:rPr lang="en-AU" altLang="en-US" sz="1400" smtClean="0"/>
              <a:pPr>
                <a:spcBef>
                  <a:spcPct val="0"/>
                </a:spcBef>
              </a:pPr>
              <a:t>120</a:t>
            </a:fld>
            <a:endParaRPr lang="en-AU" altLang="en-US" sz="1400" smtClean="0"/>
          </a:p>
        </p:txBody>
      </p:sp>
      <p:sp>
        <p:nvSpPr>
          <p:cNvPr id="2396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9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4491768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A347192-56CB-4C86-985A-683BEAB405C9}" type="slidenum">
              <a:rPr lang="en-AU" altLang="en-US" sz="1400" smtClean="0"/>
              <a:pPr>
                <a:spcBef>
                  <a:spcPct val="0"/>
                </a:spcBef>
              </a:pPr>
              <a:t>121</a:t>
            </a:fld>
            <a:endParaRPr lang="en-AU" altLang="en-US" sz="1400" smtClean="0"/>
          </a:p>
        </p:txBody>
      </p:sp>
      <p:sp>
        <p:nvSpPr>
          <p:cNvPr id="2416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16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4703851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2017F93-31DD-47FD-9FE4-79F31A648BA7}" type="slidenum">
              <a:rPr lang="en-AU" altLang="en-US" sz="1400" smtClean="0"/>
              <a:pPr>
                <a:spcBef>
                  <a:spcPct val="0"/>
                </a:spcBef>
              </a:pPr>
              <a:t>123</a:t>
            </a:fld>
            <a:endParaRPr lang="en-AU" altLang="en-US" sz="1400" smtClean="0"/>
          </a:p>
        </p:txBody>
      </p:sp>
      <p:sp>
        <p:nvSpPr>
          <p:cNvPr id="2447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47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55276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64FEFC1-9754-4E38-BC1C-69AC1B6F9942}" type="slidenum">
              <a:rPr lang="en-AU" altLang="en-US" sz="1400" smtClean="0"/>
              <a:pPr>
                <a:spcBef>
                  <a:spcPct val="0"/>
                </a:spcBef>
              </a:pPr>
              <a:t>125</a:t>
            </a:fld>
            <a:endParaRPr lang="en-AU" altLang="en-US" sz="1400" smtClean="0"/>
          </a:p>
        </p:txBody>
      </p:sp>
      <p:sp>
        <p:nvSpPr>
          <p:cNvPr id="247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7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98785962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9EA15E-3775-4EB5-A259-132945DF4927}" type="slidenum">
              <a:rPr lang="en-AU" altLang="en-US" sz="1400" smtClean="0"/>
              <a:pPr>
                <a:spcBef>
                  <a:spcPct val="0"/>
                </a:spcBef>
              </a:pPr>
              <a:t>126</a:t>
            </a:fld>
            <a:endParaRPr lang="en-AU" altLang="en-US" sz="1400" smtClean="0"/>
          </a:p>
        </p:txBody>
      </p:sp>
      <p:sp>
        <p:nvSpPr>
          <p:cNvPr id="2498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98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4682028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B0B6ED8-2784-456F-AA98-F0F88E0BED12}" type="slidenum">
              <a:rPr lang="en-AU" altLang="en-US" sz="1400" smtClean="0"/>
              <a:pPr>
                <a:spcBef>
                  <a:spcPct val="0"/>
                </a:spcBef>
              </a:pPr>
              <a:t>127</a:t>
            </a:fld>
            <a:endParaRPr lang="en-AU" altLang="en-US" sz="1400" smtClean="0"/>
          </a:p>
        </p:txBody>
      </p:sp>
      <p:sp>
        <p:nvSpPr>
          <p:cNvPr id="2519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19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932899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4ADB756-0D39-45C0-AE84-3EDD1618FCAD}" type="slidenum">
              <a:rPr lang="en-AU" altLang="en-US" sz="1400" smtClean="0"/>
              <a:pPr>
                <a:spcBef>
                  <a:spcPct val="0"/>
                </a:spcBef>
              </a:pPr>
              <a:t>128</a:t>
            </a:fld>
            <a:endParaRPr lang="en-AU" altLang="en-US" sz="1400" smtClean="0"/>
          </a:p>
        </p:txBody>
      </p:sp>
      <p:sp>
        <p:nvSpPr>
          <p:cNvPr id="2539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39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9225877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B7ABE64-4844-41BD-A3B8-0062E08A3857}" type="slidenum">
              <a:rPr lang="en-AU" altLang="en-US" sz="1400" smtClean="0"/>
              <a:pPr>
                <a:spcBef>
                  <a:spcPct val="0"/>
                </a:spcBef>
              </a:pPr>
              <a:t>129</a:t>
            </a:fld>
            <a:endParaRPr lang="en-AU" altLang="en-US" sz="1400" smtClean="0"/>
          </a:p>
        </p:txBody>
      </p:sp>
      <p:sp>
        <p:nvSpPr>
          <p:cNvPr id="2560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78632580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66527C0-D0CD-483D-B34D-86EF59978FF5}" type="slidenum">
              <a:rPr lang="en-AU" altLang="en-US" sz="1400" smtClean="0"/>
              <a:pPr>
                <a:spcBef>
                  <a:spcPct val="0"/>
                </a:spcBef>
              </a:pPr>
              <a:t>130</a:t>
            </a:fld>
            <a:endParaRPr lang="en-AU" altLang="en-US" sz="1400" smtClean="0"/>
          </a:p>
        </p:txBody>
      </p:sp>
      <p:sp>
        <p:nvSpPr>
          <p:cNvPr id="2580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80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85726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45EA2E1-6BD4-48F3-BF99-4B68BD8DB104}" type="slidenum">
              <a:rPr lang="en-AU" altLang="en-US" sz="1400" smtClean="0"/>
              <a:pPr>
                <a:spcBef>
                  <a:spcPct val="0"/>
                </a:spcBef>
              </a:pPr>
              <a:t>13</a:t>
            </a:fld>
            <a:endParaRPr lang="en-AU" altLang="en-US" sz="1400" smtClean="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89403046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A5E96D4-914A-4F99-BF9D-E621E3AF09AE}" type="slidenum">
              <a:rPr lang="en-AU" altLang="en-US" sz="1400" smtClean="0"/>
              <a:pPr>
                <a:spcBef>
                  <a:spcPct val="0"/>
                </a:spcBef>
              </a:pPr>
              <a:t>131</a:t>
            </a:fld>
            <a:endParaRPr lang="en-AU" altLang="en-US" sz="1400" smtClean="0"/>
          </a:p>
        </p:txBody>
      </p:sp>
      <p:sp>
        <p:nvSpPr>
          <p:cNvPr id="260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0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40172251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8F5DB1-C86F-4A2A-8902-446142D100AE}" type="slidenum">
              <a:rPr lang="en-AU" altLang="en-US" sz="1400" smtClean="0"/>
              <a:pPr>
                <a:spcBef>
                  <a:spcPct val="0"/>
                </a:spcBef>
              </a:pPr>
              <a:t>132</a:t>
            </a:fld>
            <a:endParaRPr lang="en-AU" altLang="en-US" sz="1400" smtClean="0"/>
          </a:p>
        </p:txBody>
      </p:sp>
      <p:sp>
        <p:nvSpPr>
          <p:cNvPr id="262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2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16156466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E071697-BA81-48B8-8140-97A781D27D32}" type="slidenum">
              <a:rPr lang="en-AU" altLang="en-US" sz="1400" smtClean="0"/>
              <a:pPr>
                <a:spcBef>
                  <a:spcPct val="0"/>
                </a:spcBef>
              </a:pPr>
              <a:t>133</a:t>
            </a:fld>
            <a:endParaRPr lang="en-AU" altLang="en-US" sz="1400" smtClean="0"/>
          </a:p>
        </p:txBody>
      </p:sp>
      <p:sp>
        <p:nvSpPr>
          <p:cNvPr id="264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4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6565696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A8CDE12-4CED-4F9B-B008-FA7617109DBE}" type="slidenum">
              <a:rPr lang="en-AU" altLang="en-US" sz="1400" smtClean="0"/>
              <a:pPr>
                <a:spcBef>
                  <a:spcPct val="0"/>
                </a:spcBef>
              </a:pPr>
              <a:t>134</a:t>
            </a:fld>
            <a:endParaRPr lang="en-AU" altLang="en-US" sz="1400" smtClean="0"/>
          </a:p>
        </p:txBody>
      </p:sp>
      <p:sp>
        <p:nvSpPr>
          <p:cNvPr id="266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64916510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D4E497-50DE-4872-82CF-46E06D00FE62}" type="slidenum">
              <a:rPr lang="en-AU" altLang="en-US" sz="1400" smtClean="0"/>
              <a:pPr>
                <a:spcBef>
                  <a:spcPct val="0"/>
                </a:spcBef>
              </a:pPr>
              <a:t>136</a:t>
            </a:fld>
            <a:endParaRPr lang="en-AU" altLang="en-US" sz="1400" smtClean="0"/>
          </a:p>
        </p:txBody>
      </p:sp>
      <p:sp>
        <p:nvSpPr>
          <p:cNvPr id="269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9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93493144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1A91B29-008E-4AD8-A944-E33DD096C98C}" type="slidenum">
              <a:rPr lang="en-AU" altLang="en-US" sz="1400" smtClean="0"/>
              <a:pPr>
                <a:spcBef>
                  <a:spcPct val="0"/>
                </a:spcBef>
              </a:pPr>
              <a:t>138</a:t>
            </a:fld>
            <a:endParaRPr lang="en-AU" altLang="en-US" sz="1400" smtClean="0"/>
          </a:p>
        </p:txBody>
      </p:sp>
      <p:sp>
        <p:nvSpPr>
          <p:cNvPr id="272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2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AU" altLang="en-US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4883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6B99EC70-77EE-4F18-BA48-90B3EBC18C80}" type="slidenum">
              <a:rPr lang="en-AU" altLang="en-US" smtClean="0">
                <a:solidFill>
                  <a:srgbClr val="FFFFFF"/>
                </a:solidFill>
                <a:latin typeface="+mn-lt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t>138</a:t>
            </a:fld>
            <a:endParaRPr lang="en-AU" altLang="en-US" smtClean="0">
              <a:solidFill>
                <a:srgbClr val="FFFFFF"/>
              </a:solidFill>
              <a:latin typeface="+mn-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070290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205EE5B-399D-468E-9125-CD4D0831F664}" type="slidenum">
              <a:rPr lang="en-AU" altLang="en-US" sz="1400" smtClean="0"/>
              <a:pPr>
                <a:spcBef>
                  <a:spcPct val="0"/>
                </a:spcBef>
              </a:pPr>
              <a:t>139</a:t>
            </a:fld>
            <a:endParaRPr lang="en-AU" altLang="en-US" sz="1400" smtClean="0"/>
          </a:p>
        </p:txBody>
      </p:sp>
      <p:sp>
        <p:nvSpPr>
          <p:cNvPr id="274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4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7966401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D85F9C-B5FC-426B-904C-EDF34725A391}" type="slidenum">
              <a:rPr lang="en-AU" altLang="en-US" sz="1400" smtClean="0"/>
              <a:pPr>
                <a:spcBef>
                  <a:spcPct val="0"/>
                </a:spcBef>
              </a:pPr>
              <a:t>140</a:t>
            </a:fld>
            <a:endParaRPr lang="en-AU" altLang="en-US" sz="1400" smtClean="0"/>
          </a:p>
        </p:txBody>
      </p:sp>
      <p:sp>
        <p:nvSpPr>
          <p:cNvPr id="276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50694252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958C69-E20F-4266-8A6B-F9E100FA4C7A}" type="slidenum">
              <a:rPr lang="en-AU" altLang="en-US" sz="1400" smtClean="0"/>
              <a:pPr>
                <a:spcBef>
                  <a:spcPct val="0"/>
                </a:spcBef>
              </a:pPr>
              <a:t>141</a:t>
            </a:fld>
            <a:endParaRPr lang="en-AU" altLang="en-US" sz="1400" smtClean="0"/>
          </a:p>
        </p:txBody>
      </p:sp>
      <p:sp>
        <p:nvSpPr>
          <p:cNvPr id="278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8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9526844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28D5473-6D7D-4AD4-BC3F-B7DB48E25A83}" type="slidenum">
              <a:rPr lang="en-AU" altLang="en-US" sz="1400" smtClean="0"/>
              <a:pPr>
                <a:spcBef>
                  <a:spcPct val="0"/>
                </a:spcBef>
              </a:pPr>
              <a:t>142</a:t>
            </a:fld>
            <a:endParaRPr lang="en-AU" altLang="en-US" sz="1400" smtClean="0"/>
          </a:p>
        </p:txBody>
      </p:sp>
      <p:sp>
        <p:nvSpPr>
          <p:cNvPr id="280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0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53040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4AB9C7D-B763-41AF-9A9D-F46F2484A061}" type="slidenum">
              <a:rPr lang="en-AU" altLang="en-US" sz="1400" smtClean="0"/>
              <a:pPr>
                <a:spcBef>
                  <a:spcPct val="0"/>
                </a:spcBef>
              </a:pPr>
              <a:t>14</a:t>
            </a:fld>
            <a:endParaRPr lang="en-AU" altLang="en-US" sz="1400" smtClean="0"/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53400401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AEE3735-CB9D-4718-A31B-421F7B7E1C7E}" type="slidenum">
              <a:rPr lang="en-AU" altLang="en-US" sz="1400" smtClean="0"/>
              <a:pPr>
                <a:spcBef>
                  <a:spcPct val="0"/>
                </a:spcBef>
              </a:pPr>
              <a:t>143</a:t>
            </a:fld>
            <a:endParaRPr lang="en-AU" altLang="en-US" sz="1400" smtClean="0"/>
          </a:p>
        </p:txBody>
      </p:sp>
      <p:sp>
        <p:nvSpPr>
          <p:cNvPr id="282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2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20728392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B4B6338-CE6A-4882-8D98-70E96AC25E8F}" type="slidenum">
              <a:rPr lang="en-AU" altLang="en-US" sz="1400" smtClean="0"/>
              <a:pPr>
                <a:spcBef>
                  <a:spcPct val="0"/>
                </a:spcBef>
              </a:pPr>
              <a:t>144</a:t>
            </a:fld>
            <a:endParaRPr lang="en-AU" altLang="en-US" sz="1400" smtClean="0"/>
          </a:p>
        </p:txBody>
      </p:sp>
      <p:sp>
        <p:nvSpPr>
          <p:cNvPr id="284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4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14012857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4BA71DD-F4FE-4F60-8641-83CDBDDE46C1}" type="slidenum">
              <a:rPr lang="en-AU" altLang="en-US" sz="1400" smtClean="0"/>
              <a:pPr>
                <a:spcBef>
                  <a:spcPct val="0"/>
                </a:spcBef>
              </a:pPr>
              <a:t>145</a:t>
            </a:fld>
            <a:endParaRPr lang="en-AU" altLang="en-US" sz="1400" smtClean="0"/>
          </a:p>
        </p:txBody>
      </p:sp>
      <p:sp>
        <p:nvSpPr>
          <p:cNvPr id="286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4501374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990129-6A9A-4956-85F7-E740666F8387}" type="slidenum">
              <a:rPr lang="en-AU" altLang="en-US" sz="1400" smtClean="0"/>
              <a:pPr>
                <a:spcBef>
                  <a:spcPct val="0"/>
                </a:spcBef>
              </a:pPr>
              <a:t>146</a:t>
            </a:fld>
            <a:endParaRPr lang="en-AU" altLang="en-US" sz="1400" smtClean="0"/>
          </a:p>
        </p:txBody>
      </p:sp>
      <p:sp>
        <p:nvSpPr>
          <p:cNvPr id="288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8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60359851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FA1AE57-8ED7-45BE-84A4-631A8055749A}" type="slidenum">
              <a:rPr lang="en-AU" altLang="en-US" sz="1400" smtClean="0"/>
              <a:pPr>
                <a:spcBef>
                  <a:spcPct val="0"/>
                </a:spcBef>
              </a:pPr>
              <a:t>147</a:t>
            </a:fld>
            <a:endParaRPr lang="en-AU" altLang="en-US" sz="1400" smtClean="0"/>
          </a:p>
        </p:txBody>
      </p:sp>
      <p:sp>
        <p:nvSpPr>
          <p:cNvPr id="290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0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4116407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D230F8B-87F4-4C85-BE13-8F555CAE7AB5}" type="slidenum">
              <a:rPr lang="en-AU" altLang="en-US" sz="1400" smtClean="0"/>
              <a:pPr>
                <a:spcBef>
                  <a:spcPct val="0"/>
                </a:spcBef>
              </a:pPr>
              <a:t>148</a:t>
            </a:fld>
            <a:endParaRPr lang="en-AU" altLang="en-US" sz="1400" smtClean="0"/>
          </a:p>
        </p:txBody>
      </p:sp>
      <p:sp>
        <p:nvSpPr>
          <p:cNvPr id="292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2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2146929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F843B5C-740C-4912-A198-1A8AF320681F}" type="slidenum">
              <a:rPr lang="en-AU" altLang="en-US" sz="1400" smtClean="0"/>
              <a:pPr>
                <a:spcBef>
                  <a:spcPct val="0"/>
                </a:spcBef>
              </a:pPr>
              <a:t>149</a:t>
            </a:fld>
            <a:endParaRPr lang="en-AU" altLang="en-US" sz="1400" smtClean="0"/>
          </a:p>
        </p:txBody>
      </p:sp>
      <p:sp>
        <p:nvSpPr>
          <p:cNvPr id="294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4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19495539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CCF4C28-7013-4C40-BB29-E36A721DC4B7}" type="slidenum">
              <a:rPr lang="en-AU" altLang="en-US" sz="1400" smtClean="0"/>
              <a:pPr>
                <a:spcBef>
                  <a:spcPct val="0"/>
                </a:spcBef>
              </a:pPr>
              <a:t>150</a:t>
            </a:fld>
            <a:endParaRPr lang="en-AU" altLang="en-US" sz="1400" smtClean="0"/>
          </a:p>
        </p:txBody>
      </p:sp>
      <p:sp>
        <p:nvSpPr>
          <p:cNvPr id="296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0861158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0FAEF17-E795-4BC4-9D32-49A0E114791D}" type="slidenum">
              <a:rPr lang="en-AU" altLang="en-US" sz="1400" smtClean="0"/>
              <a:pPr>
                <a:spcBef>
                  <a:spcPct val="0"/>
                </a:spcBef>
              </a:pPr>
              <a:t>151</a:t>
            </a:fld>
            <a:endParaRPr lang="en-AU" altLang="en-US" sz="1400" smtClean="0"/>
          </a:p>
        </p:txBody>
      </p:sp>
      <p:sp>
        <p:nvSpPr>
          <p:cNvPr id="299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9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54197364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A9C70A2-0A63-4C0E-A4D1-87FA5989480C}" type="slidenum">
              <a:rPr lang="en-AU" altLang="en-US" sz="1400" smtClean="0"/>
              <a:pPr>
                <a:spcBef>
                  <a:spcPct val="0"/>
                </a:spcBef>
              </a:pPr>
              <a:t>152</a:t>
            </a:fld>
            <a:endParaRPr lang="en-AU" altLang="en-US" sz="1400" smtClean="0"/>
          </a:p>
        </p:txBody>
      </p:sp>
      <p:sp>
        <p:nvSpPr>
          <p:cNvPr id="301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1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52220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6380486-6E71-4ADE-846B-E96D5EA1DD57}" type="slidenum">
              <a:rPr lang="en-AU" altLang="en-US" sz="1400" smtClean="0"/>
              <a:pPr>
                <a:spcBef>
                  <a:spcPct val="0"/>
                </a:spcBef>
              </a:pPr>
              <a:t>15</a:t>
            </a:fld>
            <a:endParaRPr lang="en-AU" altLang="en-US" sz="1400" smtClean="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19744000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538E39E-521B-4B9D-A445-5750E600D086}" type="slidenum">
              <a:rPr lang="en-AU" altLang="en-US" sz="1400" smtClean="0"/>
              <a:pPr>
                <a:spcBef>
                  <a:spcPct val="0"/>
                </a:spcBef>
              </a:pPr>
              <a:t>153</a:t>
            </a:fld>
            <a:endParaRPr lang="en-AU" altLang="en-US" sz="1400" smtClean="0"/>
          </a:p>
        </p:txBody>
      </p:sp>
      <p:sp>
        <p:nvSpPr>
          <p:cNvPr id="303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3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88615804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312C41F-0ACD-42FA-A0B8-C6C385D92B07}" type="slidenum">
              <a:rPr lang="en-AU" altLang="en-US" sz="1400" smtClean="0"/>
              <a:pPr>
                <a:spcBef>
                  <a:spcPct val="0"/>
                </a:spcBef>
              </a:pPr>
              <a:t>154</a:t>
            </a:fld>
            <a:endParaRPr lang="en-AU" altLang="en-US" sz="1400" smtClean="0"/>
          </a:p>
        </p:txBody>
      </p:sp>
      <p:sp>
        <p:nvSpPr>
          <p:cNvPr id="305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5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61929962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1864C37-3CB8-424A-9751-B9266DA10A9B}" type="slidenum">
              <a:rPr lang="en-AU" altLang="en-US" sz="1400" smtClean="0"/>
              <a:pPr>
                <a:spcBef>
                  <a:spcPct val="0"/>
                </a:spcBef>
              </a:pPr>
              <a:t>155</a:t>
            </a:fld>
            <a:endParaRPr lang="en-AU" altLang="en-US" sz="1400" smtClean="0"/>
          </a:p>
        </p:txBody>
      </p:sp>
      <p:sp>
        <p:nvSpPr>
          <p:cNvPr id="307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96205355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EFCF76-3BBC-4EAE-999E-951C9ADFC821}" type="slidenum">
              <a:rPr lang="en-AU" altLang="en-US" sz="1400" smtClean="0"/>
              <a:pPr>
                <a:spcBef>
                  <a:spcPct val="0"/>
                </a:spcBef>
              </a:pPr>
              <a:t>157</a:t>
            </a:fld>
            <a:endParaRPr lang="en-AU" altLang="en-US" sz="1400" smtClean="0"/>
          </a:p>
        </p:txBody>
      </p:sp>
      <p:sp>
        <p:nvSpPr>
          <p:cNvPr id="310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0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84647272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753AB77-1595-462D-91B8-CBF10A148485}" type="slidenum">
              <a:rPr lang="en-AU" altLang="en-US" sz="1400" smtClean="0"/>
              <a:pPr>
                <a:spcBef>
                  <a:spcPct val="0"/>
                </a:spcBef>
              </a:pPr>
              <a:t>159</a:t>
            </a:fld>
            <a:endParaRPr lang="en-AU" altLang="en-US" sz="1400" smtClean="0"/>
          </a:p>
        </p:txBody>
      </p:sp>
      <p:sp>
        <p:nvSpPr>
          <p:cNvPr id="313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3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50970186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1D8C39A-07E4-4AFD-A1BA-D3FFB9080A4D}" type="slidenum">
              <a:rPr lang="en-AU" altLang="en-US" sz="1400" smtClean="0"/>
              <a:pPr>
                <a:spcBef>
                  <a:spcPct val="0"/>
                </a:spcBef>
              </a:pPr>
              <a:t>160</a:t>
            </a:fld>
            <a:endParaRPr lang="en-AU" altLang="en-US" sz="1400" smtClean="0"/>
          </a:p>
        </p:txBody>
      </p:sp>
      <p:sp>
        <p:nvSpPr>
          <p:cNvPr id="315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5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5488630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B3A999B-C7DE-4365-8830-A7638D4BEAFF}" type="slidenum">
              <a:rPr lang="en-AU" altLang="en-US" sz="1400" smtClean="0"/>
              <a:pPr>
                <a:spcBef>
                  <a:spcPct val="0"/>
                </a:spcBef>
              </a:pPr>
              <a:t>162</a:t>
            </a:fld>
            <a:endParaRPr lang="en-AU" altLang="en-US" sz="1400" smtClean="0"/>
          </a:p>
        </p:txBody>
      </p:sp>
      <p:sp>
        <p:nvSpPr>
          <p:cNvPr id="318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8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86524827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C2DDE3-6B18-4E67-B1FA-7015138DA063}" type="slidenum">
              <a:rPr lang="en-AU" altLang="en-US" sz="1400" smtClean="0"/>
              <a:pPr>
                <a:spcBef>
                  <a:spcPct val="0"/>
                </a:spcBef>
              </a:pPr>
              <a:t>164</a:t>
            </a:fld>
            <a:endParaRPr lang="en-AU" altLang="en-US" sz="1400" smtClean="0"/>
          </a:p>
        </p:txBody>
      </p:sp>
      <p:sp>
        <p:nvSpPr>
          <p:cNvPr id="321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1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5858805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1B28A99-A3A1-4187-8AA2-F6F24A821CD2}" type="slidenum">
              <a:rPr lang="en-AU" altLang="en-US" sz="1400" smtClean="0"/>
              <a:pPr>
                <a:spcBef>
                  <a:spcPct val="0"/>
                </a:spcBef>
              </a:pPr>
              <a:t>165</a:t>
            </a:fld>
            <a:endParaRPr lang="en-AU" altLang="en-US" sz="1400" smtClean="0"/>
          </a:p>
        </p:txBody>
      </p:sp>
      <p:sp>
        <p:nvSpPr>
          <p:cNvPr id="323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3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30034199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952D11-8E19-4306-A95C-F855B8C32E45}" type="slidenum">
              <a:rPr lang="en-AU" altLang="en-US" sz="1400" smtClean="0"/>
              <a:pPr>
                <a:spcBef>
                  <a:spcPct val="0"/>
                </a:spcBef>
              </a:pPr>
              <a:t>166</a:t>
            </a:fld>
            <a:endParaRPr lang="en-AU" altLang="en-US" sz="1400" smtClean="0"/>
          </a:p>
        </p:txBody>
      </p:sp>
      <p:sp>
        <p:nvSpPr>
          <p:cNvPr id="325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5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33615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D8DD807-48D8-40F5-9365-CE2641CE2DC7}" type="slidenum">
              <a:rPr lang="en-AU" altLang="en-US" sz="1400" smtClean="0"/>
              <a:pPr>
                <a:spcBef>
                  <a:spcPct val="0"/>
                </a:spcBef>
              </a:pPr>
              <a:t>16</a:t>
            </a:fld>
            <a:endParaRPr lang="en-AU" altLang="en-US" sz="1400" smtClean="0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33868814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86A49AA-C0C1-4FBD-BFDD-21F938AD80F6}" type="slidenum">
              <a:rPr lang="en-AU" altLang="en-US" sz="1400" smtClean="0"/>
              <a:pPr>
                <a:spcBef>
                  <a:spcPct val="0"/>
                </a:spcBef>
              </a:pPr>
              <a:t>167</a:t>
            </a:fld>
            <a:endParaRPr lang="en-AU" altLang="en-US" sz="1400" smtClean="0"/>
          </a:p>
        </p:txBody>
      </p:sp>
      <p:sp>
        <p:nvSpPr>
          <p:cNvPr id="327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91546100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C39157B-F753-4F07-97B8-18FE411D55A5}" type="slidenum">
              <a:rPr lang="en-AU" altLang="en-US" sz="1400" smtClean="0"/>
              <a:pPr>
                <a:spcBef>
                  <a:spcPct val="0"/>
                </a:spcBef>
              </a:pPr>
              <a:t>168</a:t>
            </a:fld>
            <a:endParaRPr lang="en-AU" altLang="en-US" sz="1400" smtClean="0"/>
          </a:p>
        </p:txBody>
      </p:sp>
      <p:sp>
        <p:nvSpPr>
          <p:cNvPr id="329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9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16306176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496EE83-D47C-4441-9ECE-44A856EB6670}" type="slidenum">
              <a:rPr lang="en-AU" altLang="en-US" sz="1400" smtClean="0"/>
              <a:pPr>
                <a:spcBef>
                  <a:spcPct val="0"/>
                </a:spcBef>
              </a:pPr>
              <a:t>169</a:t>
            </a:fld>
            <a:endParaRPr lang="en-AU" altLang="en-US" sz="1400" smtClean="0"/>
          </a:p>
        </p:txBody>
      </p:sp>
      <p:sp>
        <p:nvSpPr>
          <p:cNvPr id="331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1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73465761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AD07128-6F8F-425D-8B97-9D9475BFDF77}" type="slidenum">
              <a:rPr lang="en-AU" altLang="en-US" sz="1400" smtClean="0"/>
              <a:pPr>
                <a:spcBef>
                  <a:spcPct val="0"/>
                </a:spcBef>
              </a:pPr>
              <a:t>170</a:t>
            </a:fld>
            <a:endParaRPr lang="en-AU" altLang="en-US" sz="1400" smtClean="0"/>
          </a:p>
        </p:txBody>
      </p:sp>
      <p:sp>
        <p:nvSpPr>
          <p:cNvPr id="333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3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60011320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E8EF1D4-F4A5-487E-8C32-E23BACE0E837}" type="slidenum">
              <a:rPr lang="en-AU" altLang="en-US" sz="1400" smtClean="0"/>
              <a:pPr>
                <a:spcBef>
                  <a:spcPct val="0"/>
                </a:spcBef>
              </a:pPr>
              <a:t>171</a:t>
            </a:fld>
            <a:endParaRPr lang="en-AU" altLang="en-US" sz="1400" smtClean="0"/>
          </a:p>
        </p:txBody>
      </p:sp>
      <p:sp>
        <p:nvSpPr>
          <p:cNvPr id="335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5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01822996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4692DB4-F11B-4412-8511-5BD4EC1858B2}" type="slidenum">
              <a:rPr lang="en-AU" altLang="en-US" sz="1400" smtClean="0"/>
              <a:pPr>
                <a:spcBef>
                  <a:spcPct val="0"/>
                </a:spcBef>
              </a:pPr>
              <a:t>172</a:t>
            </a:fld>
            <a:endParaRPr lang="en-AU" altLang="en-US" sz="1400" smtClean="0"/>
          </a:p>
        </p:txBody>
      </p:sp>
      <p:sp>
        <p:nvSpPr>
          <p:cNvPr id="337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45353784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1A0F6E-C54C-4A0A-B23F-F884E376F82F}" type="slidenum">
              <a:rPr lang="en-AU" altLang="en-US" sz="1400" smtClean="0"/>
              <a:pPr>
                <a:spcBef>
                  <a:spcPct val="0"/>
                </a:spcBef>
              </a:pPr>
              <a:t>173</a:t>
            </a:fld>
            <a:endParaRPr lang="en-AU" altLang="en-US" sz="1400" smtClean="0"/>
          </a:p>
        </p:txBody>
      </p:sp>
      <p:sp>
        <p:nvSpPr>
          <p:cNvPr id="339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9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2738369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3D5442D-500E-4CD2-9F37-16AFB00EAFF7}" type="slidenum">
              <a:rPr lang="en-AU" altLang="en-US" sz="1400" smtClean="0"/>
              <a:pPr>
                <a:spcBef>
                  <a:spcPct val="0"/>
                </a:spcBef>
              </a:pPr>
              <a:t>174</a:t>
            </a:fld>
            <a:endParaRPr lang="en-AU" altLang="en-US" sz="1400" smtClean="0"/>
          </a:p>
        </p:txBody>
      </p:sp>
      <p:sp>
        <p:nvSpPr>
          <p:cNvPr id="342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2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AU" altLang="en-US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1846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8391C763-A0A3-4B7C-B3B3-C073FE2DD282}" type="slidenum">
              <a:rPr lang="en-AU" altLang="en-US" smtClean="0">
                <a:solidFill>
                  <a:srgbClr val="FFFFFF"/>
                </a:solidFill>
                <a:latin typeface="+mn-lt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t>174</a:t>
            </a:fld>
            <a:endParaRPr lang="en-AU" altLang="en-US" smtClean="0">
              <a:solidFill>
                <a:srgbClr val="FFFFFF"/>
              </a:solidFill>
              <a:latin typeface="+mn-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123572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37C9FC0-B3BF-4DF8-8992-619D8409A8A3}" type="slidenum">
              <a:rPr lang="en-AU" altLang="en-US" sz="1400" smtClean="0"/>
              <a:pPr>
                <a:spcBef>
                  <a:spcPct val="0"/>
                </a:spcBef>
              </a:pPr>
              <a:t>176</a:t>
            </a:fld>
            <a:endParaRPr lang="en-AU" altLang="en-US" sz="1400" smtClean="0"/>
          </a:p>
        </p:txBody>
      </p:sp>
      <p:sp>
        <p:nvSpPr>
          <p:cNvPr id="345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50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07993806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E70DA2F-FE47-4D00-89D3-9816B1D5B4BD}" type="slidenum">
              <a:rPr lang="en-AU" altLang="en-US" sz="1400" smtClean="0"/>
              <a:pPr>
                <a:spcBef>
                  <a:spcPct val="0"/>
                </a:spcBef>
              </a:pPr>
              <a:t>178</a:t>
            </a:fld>
            <a:endParaRPr lang="en-AU" altLang="en-US" sz="1400" smtClean="0"/>
          </a:p>
        </p:txBody>
      </p:sp>
      <p:sp>
        <p:nvSpPr>
          <p:cNvPr id="348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8290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BBE5CF0-88E4-46B8-92D5-32F4E0DF8F52}" type="slidenum">
              <a:rPr lang="en-AU" altLang="en-US" sz="1400" smtClean="0"/>
              <a:pPr>
                <a:spcBef>
                  <a:spcPct val="0"/>
                </a:spcBef>
              </a:pPr>
              <a:t>17</a:t>
            </a:fld>
            <a:endParaRPr lang="en-AU" altLang="en-US" sz="1400" smtClean="0"/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11884868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F254C24-3471-459C-BEE5-60D8BAA7582C}" type="slidenum">
              <a:rPr lang="en-AU" altLang="en-US" sz="1400" smtClean="0"/>
              <a:pPr>
                <a:spcBef>
                  <a:spcPct val="0"/>
                </a:spcBef>
              </a:pPr>
              <a:t>179</a:t>
            </a:fld>
            <a:endParaRPr lang="en-AU" altLang="en-US" sz="1400" smtClean="0"/>
          </a:p>
        </p:txBody>
      </p:sp>
      <p:sp>
        <p:nvSpPr>
          <p:cNvPr id="350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02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5720804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8754426-AAB4-4ED1-AB2D-F53C3F590D82}" type="slidenum">
              <a:rPr lang="en-AU" altLang="en-US" sz="1400" smtClean="0"/>
              <a:pPr>
                <a:spcBef>
                  <a:spcPct val="0"/>
                </a:spcBef>
              </a:pPr>
              <a:t>180</a:t>
            </a:fld>
            <a:endParaRPr lang="en-AU" altLang="en-US" sz="1400" smtClean="0"/>
          </a:p>
        </p:txBody>
      </p:sp>
      <p:sp>
        <p:nvSpPr>
          <p:cNvPr id="352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2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7274571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1BBB9A4-2870-446D-AF94-1CB03E50330A}" type="slidenum">
              <a:rPr lang="en-AU" altLang="en-US" sz="1400" smtClean="0"/>
              <a:pPr>
                <a:spcBef>
                  <a:spcPct val="0"/>
                </a:spcBef>
              </a:pPr>
              <a:t>181</a:t>
            </a:fld>
            <a:endParaRPr lang="en-AU" altLang="en-US" sz="1400" smtClean="0"/>
          </a:p>
        </p:txBody>
      </p:sp>
      <p:sp>
        <p:nvSpPr>
          <p:cNvPr id="354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43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6179554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DE74466-2DC4-4D84-B077-E3C86BA62660}" type="slidenum">
              <a:rPr lang="en-AU" altLang="en-US" sz="1400" smtClean="0"/>
              <a:pPr>
                <a:spcBef>
                  <a:spcPct val="0"/>
                </a:spcBef>
              </a:pPr>
              <a:t>182</a:t>
            </a:fld>
            <a:endParaRPr lang="en-AU" altLang="en-US" sz="1400" smtClean="0"/>
          </a:p>
        </p:txBody>
      </p:sp>
      <p:sp>
        <p:nvSpPr>
          <p:cNvPr id="3563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63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97492764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DD56D72-D6C5-49A0-B48C-50F0D184C2E5}" type="slidenum">
              <a:rPr lang="en-AU" altLang="en-US" sz="1400" smtClean="0"/>
              <a:pPr>
                <a:spcBef>
                  <a:spcPct val="0"/>
                </a:spcBef>
              </a:pPr>
              <a:t>183</a:t>
            </a:fld>
            <a:endParaRPr lang="en-AU" altLang="en-US" sz="1400" smtClean="0"/>
          </a:p>
        </p:txBody>
      </p:sp>
      <p:sp>
        <p:nvSpPr>
          <p:cNvPr id="3584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2093620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12C87A9-CB00-4CC8-8430-3B63AA61FCE9}" type="slidenum">
              <a:rPr lang="en-AU" altLang="en-US" sz="1400" smtClean="0"/>
              <a:pPr>
                <a:spcBef>
                  <a:spcPct val="0"/>
                </a:spcBef>
              </a:pPr>
              <a:t>184</a:t>
            </a:fld>
            <a:endParaRPr lang="en-AU" altLang="en-US" sz="1400" smtClean="0"/>
          </a:p>
        </p:txBody>
      </p:sp>
      <p:sp>
        <p:nvSpPr>
          <p:cNvPr id="3604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04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98501451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72BC475-CDE6-42FF-AA06-78DC7A58ACEA}" type="slidenum">
              <a:rPr lang="en-AU" altLang="en-US" sz="1400" smtClean="0"/>
              <a:pPr>
                <a:spcBef>
                  <a:spcPct val="0"/>
                </a:spcBef>
              </a:pPr>
              <a:t>185</a:t>
            </a:fld>
            <a:endParaRPr lang="en-AU" altLang="en-US" sz="1400" smtClean="0"/>
          </a:p>
        </p:txBody>
      </p:sp>
      <p:sp>
        <p:nvSpPr>
          <p:cNvPr id="3624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25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AU" altLang="en-US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8569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4CC24FA5-4C4D-40AB-8F66-C03F99F5DC69}" type="slidenum">
              <a:rPr lang="en-AU" altLang="en-US" smtClean="0">
                <a:solidFill>
                  <a:srgbClr val="FFFFFF"/>
                </a:solidFill>
                <a:latin typeface="+mn-lt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t>185</a:t>
            </a:fld>
            <a:endParaRPr lang="en-AU" altLang="en-US" smtClean="0">
              <a:solidFill>
                <a:srgbClr val="FFFFFF"/>
              </a:solidFill>
              <a:latin typeface="+mn-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099014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00BDD76-CB96-4259-99DC-37A8C6F8A3D7}" type="slidenum">
              <a:rPr lang="en-AU" altLang="en-US" sz="1400" smtClean="0"/>
              <a:pPr>
                <a:spcBef>
                  <a:spcPct val="0"/>
                </a:spcBef>
              </a:pPr>
              <a:t>187</a:t>
            </a:fld>
            <a:endParaRPr lang="en-AU" altLang="en-US" sz="1400" smtClean="0"/>
          </a:p>
        </p:txBody>
      </p:sp>
      <p:sp>
        <p:nvSpPr>
          <p:cNvPr id="3655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55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1927683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CDA6E6A-B99B-4B00-9C11-25833696ADEE}" type="slidenum">
              <a:rPr lang="en-AU" altLang="en-US" sz="1400" smtClean="0"/>
              <a:pPr>
                <a:spcBef>
                  <a:spcPct val="0"/>
                </a:spcBef>
              </a:pPr>
              <a:t>189</a:t>
            </a:fld>
            <a:endParaRPr lang="en-AU" altLang="en-US" sz="1400" smtClean="0"/>
          </a:p>
        </p:txBody>
      </p:sp>
      <p:sp>
        <p:nvSpPr>
          <p:cNvPr id="3686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13962525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724692E-A087-4202-B518-40620269E42F}" type="slidenum">
              <a:rPr lang="en-AU" altLang="en-US" sz="1400" smtClean="0"/>
              <a:pPr>
                <a:spcBef>
                  <a:spcPct val="0"/>
                </a:spcBef>
              </a:pPr>
              <a:t>191</a:t>
            </a:fld>
            <a:endParaRPr lang="en-AU" altLang="en-US" sz="1400" smtClean="0"/>
          </a:p>
        </p:txBody>
      </p:sp>
      <p:sp>
        <p:nvSpPr>
          <p:cNvPr id="371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1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8719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BCBAD0-A1EF-495D-BBD0-DD7880FD5CBD}" type="slidenum">
              <a:rPr lang="en-AU" altLang="en-US" sz="1400" smtClean="0"/>
              <a:pPr>
                <a:spcBef>
                  <a:spcPct val="0"/>
                </a:spcBef>
              </a:pPr>
              <a:t>18</a:t>
            </a:fld>
            <a:endParaRPr lang="en-AU" altLang="en-US" sz="1400" smtClean="0"/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41856144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CD691B2-E0CE-4011-BFE4-948AB06AC441}" type="slidenum">
              <a:rPr lang="en-AU" altLang="en-US" sz="1400" smtClean="0"/>
              <a:pPr>
                <a:spcBef>
                  <a:spcPct val="0"/>
                </a:spcBef>
              </a:pPr>
              <a:t>196</a:t>
            </a:fld>
            <a:endParaRPr lang="en-AU" altLang="en-US" sz="1400" smtClean="0"/>
          </a:p>
        </p:txBody>
      </p:sp>
      <p:sp>
        <p:nvSpPr>
          <p:cNvPr id="3778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78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50690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9A5E4A0-2172-4A92-9B1F-A5AE17A1628D}" type="slidenum">
              <a:rPr lang="en-AU" altLang="en-US" sz="1400" smtClean="0"/>
              <a:pPr>
                <a:spcBef>
                  <a:spcPct val="0"/>
                </a:spcBef>
              </a:pPr>
              <a:t>19</a:t>
            </a:fld>
            <a:endParaRPr lang="en-AU" altLang="en-US" sz="1400" smtClean="0"/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42210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1EB3339-DFF4-4464-B079-24AB721D80FA}" type="slidenum">
              <a:rPr lang="en-AU" altLang="en-US" sz="1400" smtClean="0"/>
              <a:pPr>
                <a:spcBef>
                  <a:spcPct val="0"/>
                </a:spcBef>
              </a:pPr>
              <a:t>20</a:t>
            </a:fld>
            <a:endParaRPr lang="en-AU" altLang="en-US" sz="1400" smtClean="0"/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149089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8226709-A555-4875-92A3-F4D8FB6F7639}" type="slidenum">
              <a:rPr lang="en-AU" altLang="en-US" sz="1400" smtClean="0"/>
              <a:pPr>
                <a:spcBef>
                  <a:spcPct val="0"/>
                </a:spcBef>
              </a:pPr>
              <a:t>21</a:t>
            </a:fld>
            <a:endParaRPr lang="en-AU" altLang="en-US" sz="1400" smtClean="0"/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27933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0D1D628-7CFC-482D-91C1-BA20AD7B050A}" type="slidenum">
              <a:rPr lang="en-AU" altLang="en-US" sz="1400" smtClean="0"/>
              <a:pPr>
                <a:spcBef>
                  <a:spcPct val="0"/>
                </a:spcBef>
              </a:pPr>
              <a:t>4</a:t>
            </a:fld>
            <a:endParaRPr lang="en-AU" altLang="en-US" sz="1400" smtClean="0"/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46532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16BD896-1326-4E1C-8444-22C8D6B922E3}" type="slidenum">
              <a:rPr lang="en-AU" altLang="en-US" sz="1400" smtClean="0"/>
              <a:pPr>
                <a:spcBef>
                  <a:spcPct val="0"/>
                </a:spcBef>
              </a:pPr>
              <a:t>22</a:t>
            </a:fld>
            <a:endParaRPr lang="en-AU" altLang="en-US" sz="1400" smtClean="0"/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8613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63DFD49-9DD6-48FC-B10B-6B70F9FD6D8C}" type="slidenum">
              <a:rPr lang="en-AU" altLang="en-US" sz="1400" smtClean="0"/>
              <a:pPr>
                <a:spcBef>
                  <a:spcPct val="0"/>
                </a:spcBef>
              </a:pPr>
              <a:t>23</a:t>
            </a:fld>
            <a:endParaRPr lang="en-AU" altLang="en-US" sz="1400" smtClean="0"/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404907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D01273D-D977-43D0-ADB3-845E2DDB5032}" type="slidenum">
              <a:rPr lang="en-AU" altLang="en-US" sz="1400" smtClean="0"/>
              <a:pPr>
                <a:spcBef>
                  <a:spcPct val="0"/>
                </a:spcBef>
              </a:pPr>
              <a:t>24</a:t>
            </a:fld>
            <a:endParaRPr lang="en-AU" altLang="en-US" sz="1400" smtClean="0"/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194185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D32F17-FD0C-44D4-90D1-EBAD472A8AF8}" type="slidenum">
              <a:rPr lang="en-AU" altLang="en-US" sz="1400" smtClean="0"/>
              <a:pPr>
                <a:spcBef>
                  <a:spcPct val="0"/>
                </a:spcBef>
              </a:pPr>
              <a:t>25</a:t>
            </a:fld>
            <a:endParaRPr lang="en-AU" altLang="en-US" sz="1400" smtClean="0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76382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A4D05B0-E05C-48ED-8DBB-02EE414DA16B}" type="slidenum">
              <a:rPr lang="en-AU" altLang="en-US" sz="1400" smtClean="0"/>
              <a:pPr>
                <a:spcBef>
                  <a:spcPct val="0"/>
                </a:spcBef>
              </a:pPr>
              <a:t>26</a:t>
            </a:fld>
            <a:endParaRPr lang="en-AU" altLang="en-US" sz="1400" smtClean="0"/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36595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36E90AA-6E8F-4BAA-8F89-8147E1A6CB3B}" type="slidenum">
              <a:rPr lang="en-AU" altLang="en-US" sz="1400" smtClean="0"/>
              <a:pPr>
                <a:spcBef>
                  <a:spcPct val="0"/>
                </a:spcBef>
              </a:pPr>
              <a:t>27</a:t>
            </a:fld>
            <a:endParaRPr lang="en-AU" altLang="en-US" sz="1400" smtClean="0"/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06097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95471A-C526-499B-880C-A17C758FD0D5}" type="slidenum">
              <a:rPr lang="en-AU" altLang="en-US" sz="1400" smtClean="0"/>
              <a:pPr>
                <a:spcBef>
                  <a:spcPct val="0"/>
                </a:spcBef>
              </a:pPr>
              <a:t>28</a:t>
            </a:fld>
            <a:endParaRPr lang="en-AU" altLang="en-US" sz="1400" smtClean="0"/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859879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187F58E-083E-4E89-B37E-9925FEE302CB}" type="slidenum">
              <a:rPr lang="en-AU" altLang="en-US" sz="1400" smtClean="0"/>
              <a:pPr>
                <a:spcBef>
                  <a:spcPct val="0"/>
                </a:spcBef>
              </a:pPr>
              <a:t>29</a:t>
            </a:fld>
            <a:endParaRPr lang="en-AU" altLang="en-US" sz="1400" smtClean="0"/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728142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DECD1C1-BF36-4CA2-A258-8956430E0E81}" type="slidenum">
              <a:rPr lang="en-AU" altLang="en-US" sz="1400" smtClean="0"/>
              <a:pPr>
                <a:spcBef>
                  <a:spcPct val="0"/>
                </a:spcBef>
              </a:pPr>
              <a:t>30</a:t>
            </a:fld>
            <a:endParaRPr lang="en-AU" altLang="en-US" sz="1400" smtClean="0"/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265106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F42FEC6-F1A6-4C44-B40F-C29A17B8BBAE}" type="slidenum">
              <a:rPr lang="en-AU" altLang="en-US" sz="1400" smtClean="0"/>
              <a:pPr>
                <a:spcBef>
                  <a:spcPct val="0"/>
                </a:spcBef>
              </a:pPr>
              <a:t>34</a:t>
            </a:fld>
            <a:endParaRPr lang="en-AU" altLang="en-US" sz="1400" smtClean="0"/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69237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AAB0967-E3FC-4F64-A8BA-401A9556B871}" type="slidenum">
              <a:rPr lang="en-AU" altLang="en-US" sz="1400" smtClean="0"/>
              <a:pPr>
                <a:spcBef>
                  <a:spcPct val="0"/>
                </a:spcBef>
              </a:pPr>
              <a:t>5</a:t>
            </a:fld>
            <a:endParaRPr lang="en-AU" altLang="en-US" sz="1400" smtClean="0"/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41726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6A0B1DE-FAD7-4772-870A-670A158A43A4}" type="slidenum">
              <a:rPr lang="en-AU" altLang="en-US" sz="1400" smtClean="0"/>
              <a:pPr>
                <a:spcBef>
                  <a:spcPct val="0"/>
                </a:spcBef>
              </a:pPr>
              <a:t>35</a:t>
            </a:fld>
            <a:endParaRPr lang="en-AU" altLang="en-US" sz="1400" smtClean="0"/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96671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AA6A2A-BE20-4FE8-AFAA-BF1AC4F7311B}" type="slidenum">
              <a:rPr lang="en-AU" altLang="en-US" sz="1400" smtClean="0"/>
              <a:pPr>
                <a:spcBef>
                  <a:spcPct val="0"/>
                </a:spcBef>
              </a:pPr>
              <a:t>36</a:t>
            </a:fld>
            <a:endParaRPr lang="en-AU" altLang="en-US" sz="1400" smtClean="0"/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AU" altLang="en-US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8569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9584CE08-03CF-44E7-908D-B6100EC445C3}" type="slidenum">
              <a:rPr lang="en-AU" altLang="en-US" smtClean="0">
                <a:solidFill>
                  <a:srgbClr val="FFFFFF"/>
                </a:solidFill>
                <a:latin typeface="+mn-lt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t>36</a:t>
            </a:fld>
            <a:endParaRPr lang="en-AU" altLang="en-US" smtClean="0">
              <a:solidFill>
                <a:srgbClr val="FFFFFF"/>
              </a:solidFill>
              <a:latin typeface="+mn-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5821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5787BC-3D38-432F-AF32-AB21D6F877D6}" type="slidenum">
              <a:rPr lang="en-AU" altLang="en-US" sz="1400" smtClean="0"/>
              <a:pPr>
                <a:spcBef>
                  <a:spcPct val="0"/>
                </a:spcBef>
              </a:pPr>
              <a:t>37</a:t>
            </a:fld>
            <a:endParaRPr lang="en-AU" altLang="en-US" sz="1400" smtClean="0"/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826471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10E4913-8E6B-44B9-8D1E-9FDC9EC5E223}" type="slidenum">
              <a:rPr lang="en-AU" altLang="en-US" sz="1400" smtClean="0"/>
              <a:pPr>
                <a:spcBef>
                  <a:spcPct val="0"/>
                </a:spcBef>
              </a:pPr>
              <a:t>39</a:t>
            </a:fld>
            <a:endParaRPr lang="en-AU" altLang="en-US" sz="1400" smtClean="0"/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AU" altLang="en-US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8569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57D25C0A-E380-4B90-9E56-57D6A521A4A0}" type="slidenum">
              <a:rPr lang="en-AU" altLang="en-US" smtClean="0">
                <a:solidFill>
                  <a:srgbClr val="FFFFFF"/>
                </a:solidFill>
                <a:latin typeface="+mn-lt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t>39</a:t>
            </a:fld>
            <a:endParaRPr lang="en-AU" altLang="en-US" smtClean="0">
              <a:solidFill>
                <a:srgbClr val="FFFFFF"/>
              </a:solidFill>
              <a:latin typeface="+mn-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9413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93A09F0-EC5E-434A-A57D-66245AEA97B3}" type="slidenum">
              <a:rPr lang="en-AU" altLang="en-US" sz="1400" smtClean="0"/>
              <a:pPr>
                <a:spcBef>
                  <a:spcPct val="0"/>
                </a:spcBef>
              </a:pPr>
              <a:t>41</a:t>
            </a:fld>
            <a:endParaRPr lang="en-AU" altLang="en-US" sz="1400" smtClean="0"/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968337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03618DA-55D2-45BA-8915-671C6ECF2466}" type="slidenum">
              <a:rPr lang="en-AU" altLang="en-US" sz="1400" smtClean="0"/>
              <a:pPr>
                <a:spcBef>
                  <a:spcPct val="0"/>
                </a:spcBef>
              </a:pPr>
              <a:t>42</a:t>
            </a:fld>
            <a:endParaRPr lang="en-AU" altLang="en-US" sz="1400" smtClean="0"/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768137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D91D71-666A-4A6B-9EA5-27FA900F1DD3}" type="slidenum">
              <a:rPr lang="en-AU" altLang="en-US" sz="1400" smtClean="0"/>
              <a:pPr>
                <a:spcBef>
                  <a:spcPct val="0"/>
                </a:spcBef>
              </a:pPr>
              <a:t>43</a:t>
            </a:fld>
            <a:endParaRPr lang="en-AU" altLang="en-US" sz="1400" smtClean="0"/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067288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73AB08E-763D-4B75-90FD-4AB0008F751E}" type="slidenum">
              <a:rPr lang="en-AU" altLang="en-US" sz="1400" smtClean="0"/>
              <a:pPr>
                <a:spcBef>
                  <a:spcPct val="0"/>
                </a:spcBef>
              </a:pPr>
              <a:t>44</a:t>
            </a:fld>
            <a:endParaRPr lang="en-AU" altLang="en-US" sz="1400" smtClean="0"/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649622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0D45B78-E464-4F27-A21B-09DF2F9C283E}" type="slidenum">
              <a:rPr lang="en-AU" altLang="en-US" sz="1400" smtClean="0"/>
              <a:pPr>
                <a:spcBef>
                  <a:spcPct val="0"/>
                </a:spcBef>
              </a:pPr>
              <a:t>45</a:t>
            </a:fld>
            <a:endParaRPr lang="en-AU" altLang="en-US" sz="1400" smtClean="0"/>
          </a:p>
        </p:txBody>
      </p:sp>
      <p:sp>
        <p:nvSpPr>
          <p:cNvPr id="98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51077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46A07BF-04D4-4E27-8E6D-769E12385578}" type="slidenum">
              <a:rPr lang="en-AU" altLang="en-US" sz="1400" smtClean="0"/>
              <a:pPr>
                <a:spcBef>
                  <a:spcPct val="0"/>
                </a:spcBef>
              </a:pPr>
              <a:t>46</a:t>
            </a:fld>
            <a:endParaRPr lang="en-AU" altLang="en-US" sz="1400" smtClean="0"/>
          </a:p>
        </p:txBody>
      </p:sp>
      <p:sp>
        <p:nvSpPr>
          <p:cNvPr id="1003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85965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23E51E-3F58-46F5-9970-EA5443E28332}" type="slidenum">
              <a:rPr lang="en-AU" altLang="en-US" sz="1400" smtClean="0"/>
              <a:pPr>
                <a:spcBef>
                  <a:spcPct val="0"/>
                </a:spcBef>
              </a:pPr>
              <a:t>6</a:t>
            </a:fld>
            <a:endParaRPr lang="en-AU" altLang="en-US" sz="1400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15905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7BCAC7D-A822-4886-A11D-8CD299EAC524}" type="slidenum">
              <a:rPr lang="en-AU" altLang="en-US" sz="1400" smtClean="0"/>
              <a:pPr>
                <a:spcBef>
                  <a:spcPct val="0"/>
                </a:spcBef>
              </a:pPr>
              <a:t>47</a:t>
            </a:fld>
            <a:endParaRPr lang="en-AU" altLang="en-US" sz="1400" smtClean="0"/>
          </a:p>
        </p:txBody>
      </p:sp>
      <p:sp>
        <p:nvSpPr>
          <p:cNvPr id="1024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65487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D78EE81-A984-4DC4-9C20-498422817191}" type="slidenum">
              <a:rPr lang="en-AU" altLang="en-US" sz="1400" smtClean="0"/>
              <a:pPr>
                <a:spcBef>
                  <a:spcPct val="0"/>
                </a:spcBef>
              </a:pPr>
              <a:t>48</a:t>
            </a:fld>
            <a:endParaRPr lang="en-AU" altLang="en-US" sz="1400" smtClean="0"/>
          </a:p>
        </p:txBody>
      </p:sp>
      <p:sp>
        <p:nvSpPr>
          <p:cNvPr id="1044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55985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35ABFA0-59E2-483E-9E60-DBFC399D08AD}" type="slidenum">
              <a:rPr lang="en-AU" altLang="en-US" sz="1400" smtClean="0"/>
              <a:pPr>
                <a:spcBef>
                  <a:spcPct val="0"/>
                </a:spcBef>
              </a:pPr>
              <a:t>49</a:t>
            </a:fld>
            <a:endParaRPr lang="en-AU" altLang="en-US" sz="1400" smtClean="0"/>
          </a:p>
        </p:txBody>
      </p:sp>
      <p:sp>
        <p:nvSpPr>
          <p:cNvPr id="1064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243924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D19BE9A-A72F-4186-8D74-2DF0C411F817}" type="slidenum">
              <a:rPr lang="en-AU" altLang="en-US" sz="1400" smtClean="0"/>
              <a:pPr>
                <a:spcBef>
                  <a:spcPct val="0"/>
                </a:spcBef>
              </a:pPr>
              <a:t>50</a:t>
            </a:fld>
            <a:endParaRPr lang="en-AU" altLang="en-US" sz="1400" smtClean="0"/>
          </a:p>
        </p:txBody>
      </p:sp>
      <p:sp>
        <p:nvSpPr>
          <p:cNvPr id="1085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974242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18D965-A075-4687-A487-B50B59089E1F}" type="slidenum">
              <a:rPr lang="en-AU" altLang="en-US" sz="1400" smtClean="0"/>
              <a:pPr>
                <a:spcBef>
                  <a:spcPct val="0"/>
                </a:spcBef>
              </a:pPr>
              <a:t>51</a:t>
            </a:fld>
            <a:endParaRPr lang="en-AU" altLang="en-US" sz="1400" smtClean="0"/>
          </a:p>
        </p:txBody>
      </p:sp>
      <p:sp>
        <p:nvSpPr>
          <p:cNvPr id="1105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99496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E7C2986-4AAE-4760-9B43-ACAB899085C0}" type="slidenum">
              <a:rPr lang="en-AU" altLang="en-US" sz="1400" smtClean="0"/>
              <a:pPr>
                <a:spcBef>
                  <a:spcPct val="0"/>
                </a:spcBef>
              </a:pPr>
              <a:t>52</a:t>
            </a:fld>
            <a:endParaRPr lang="en-AU" altLang="en-US" sz="1400" smtClean="0"/>
          </a:p>
        </p:txBody>
      </p:sp>
      <p:sp>
        <p:nvSpPr>
          <p:cNvPr id="1126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78633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604FA29-3673-4BA8-8E25-299B3981F00B}" type="slidenum">
              <a:rPr lang="en-AU" altLang="en-US" sz="1400" smtClean="0"/>
              <a:pPr>
                <a:spcBef>
                  <a:spcPct val="0"/>
                </a:spcBef>
              </a:pPr>
              <a:t>53</a:t>
            </a:fld>
            <a:endParaRPr lang="en-AU" altLang="en-US" sz="1400" smtClean="0"/>
          </a:p>
        </p:txBody>
      </p:sp>
      <p:sp>
        <p:nvSpPr>
          <p:cNvPr id="1146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79252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44EEEB3-7743-449A-9856-FC41E977E911}" type="slidenum">
              <a:rPr lang="en-AU" altLang="en-US" sz="1400" smtClean="0"/>
              <a:pPr>
                <a:spcBef>
                  <a:spcPct val="0"/>
                </a:spcBef>
              </a:pPr>
              <a:t>54</a:t>
            </a:fld>
            <a:endParaRPr lang="en-AU" altLang="en-US" sz="1400" smtClean="0"/>
          </a:p>
        </p:txBody>
      </p:sp>
      <p:sp>
        <p:nvSpPr>
          <p:cNvPr id="1167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876219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0FE552E-0FA5-4FEF-A861-D4CDA6485DB3}" type="slidenum">
              <a:rPr lang="en-AU" altLang="en-US" sz="1400" smtClean="0"/>
              <a:pPr>
                <a:spcBef>
                  <a:spcPct val="0"/>
                </a:spcBef>
              </a:pPr>
              <a:t>55</a:t>
            </a:fld>
            <a:endParaRPr lang="en-AU" altLang="en-US" sz="1400" smtClean="0"/>
          </a:p>
        </p:txBody>
      </p:sp>
      <p:sp>
        <p:nvSpPr>
          <p:cNvPr id="1187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965062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E32B026-3540-488F-B721-DE6EB1795696}" type="slidenum">
              <a:rPr lang="en-AU" altLang="en-US" sz="1400" smtClean="0"/>
              <a:pPr>
                <a:spcBef>
                  <a:spcPct val="0"/>
                </a:spcBef>
              </a:pPr>
              <a:t>57</a:t>
            </a:fld>
            <a:endParaRPr lang="en-AU" altLang="en-US" sz="1400" smtClean="0"/>
          </a:p>
        </p:txBody>
      </p:sp>
      <p:sp>
        <p:nvSpPr>
          <p:cNvPr id="1218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73581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1DD2F6F-F0C5-4561-8E9D-753E9969FC30}" type="slidenum">
              <a:rPr lang="en-AU" altLang="en-US" sz="1400" smtClean="0"/>
              <a:pPr>
                <a:spcBef>
                  <a:spcPct val="0"/>
                </a:spcBef>
              </a:pPr>
              <a:t>7</a:t>
            </a:fld>
            <a:endParaRPr lang="en-AU" altLang="en-US" sz="1400" smtClean="0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3184489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AE67204-6ACA-4613-B2AA-F7181A0E44EA}" type="slidenum">
              <a:rPr lang="en-AU" altLang="en-US" sz="1400" smtClean="0"/>
              <a:pPr>
                <a:spcBef>
                  <a:spcPct val="0"/>
                </a:spcBef>
              </a:pPr>
              <a:t>60</a:t>
            </a:fld>
            <a:endParaRPr lang="en-AU" altLang="en-US" sz="1400" smtClean="0"/>
          </a:p>
        </p:txBody>
      </p:sp>
      <p:sp>
        <p:nvSpPr>
          <p:cNvPr id="1259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673286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E6EADC3-1CB6-4BBE-8EE5-69DAC68A1638}" type="slidenum">
              <a:rPr lang="en-AU" altLang="en-US" sz="1400" smtClean="0"/>
              <a:pPr>
                <a:spcBef>
                  <a:spcPct val="0"/>
                </a:spcBef>
              </a:pPr>
              <a:t>62</a:t>
            </a:fld>
            <a:endParaRPr lang="en-AU" altLang="en-US" sz="1400" smtClean="0"/>
          </a:p>
        </p:txBody>
      </p:sp>
      <p:sp>
        <p:nvSpPr>
          <p:cNvPr id="1290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285996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680ED90-96EC-4495-91AB-1939E7F7830A}" type="slidenum">
              <a:rPr lang="en-AU" altLang="en-US" sz="1400" smtClean="0"/>
              <a:pPr>
                <a:spcBef>
                  <a:spcPct val="0"/>
                </a:spcBef>
              </a:pPr>
              <a:t>63</a:t>
            </a:fld>
            <a:endParaRPr lang="en-AU" altLang="en-US" sz="1400" smtClean="0"/>
          </a:p>
        </p:txBody>
      </p:sp>
      <p:sp>
        <p:nvSpPr>
          <p:cNvPr id="1310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3168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9B9DDDB-7B97-42E7-AC7C-A321F51A8367}" type="slidenum">
              <a:rPr lang="en-AU" altLang="en-US" sz="1400" smtClean="0"/>
              <a:pPr>
                <a:spcBef>
                  <a:spcPct val="0"/>
                </a:spcBef>
              </a:pPr>
              <a:t>64</a:t>
            </a:fld>
            <a:endParaRPr lang="en-AU" altLang="en-US" sz="1400" smtClean="0"/>
          </a:p>
        </p:txBody>
      </p:sp>
      <p:sp>
        <p:nvSpPr>
          <p:cNvPr id="1331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2573862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7B4DAAD-7C8B-4533-9409-AE491C2111D6}" type="slidenum">
              <a:rPr lang="en-AU" altLang="en-US" sz="1400" smtClean="0"/>
              <a:pPr>
                <a:spcBef>
                  <a:spcPct val="0"/>
                </a:spcBef>
              </a:pPr>
              <a:t>65</a:t>
            </a:fld>
            <a:endParaRPr lang="en-AU" altLang="en-US" sz="1400" smtClean="0"/>
          </a:p>
        </p:txBody>
      </p:sp>
      <p:sp>
        <p:nvSpPr>
          <p:cNvPr id="135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5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5416092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951E9C0-1473-42A4-BF29-F971A1371934}" type="slidenum">
              <a:rPr lang="en-AU" altLang="en-US" sz="1400" smtClean="0"/>
              <a:pPr>
                <a:spcBef>
                  <a:spcPct val="0"/>
                </a:spcBef>
              </a:pPr>
              <a:t>66</a:t>
            </a:fld>
            <a:endParaRPr lang="en-AU" altLang="en-US" sz="1400" smtClean="0"/>
          </a:p>
        </p:txBody>
      </p:sp>
      <p:sp>
        <p:nvSpPr>
          <p:cNvPr id="137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7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AU" altLang="en-US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1846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7A22AD5D-923F-4005-92A4-E034A9698AB3}" type="slidenum">
              <a:rPr lang="en-AU" altLang="en-US" smtClean="0">
                <a:solidFill>
                  <a:srgbClr val="FFFFFF"/>
                </a:solidFill>
                <a:latin typeface="+mn-lt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t>66</a:t>
            </a:fld>
            <a:endParaRPr lang="en-AU" altLang="en-US" smtClean="0">
              <a:solidFill>
                <a:srgbClr val="FFFFFF"/>
              </a:solidFill>
              <a:latin typeface="+mn-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31756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8D10905-6057-44FF-BB4A-F400A39576D7}" type="slidenum">
              <a:rPr lang="en-AU" altLang="en-US" sz="1400" smtClean="0"/>
              <a:pPr>
                <a:spcBef>
                  <a:spcPct val="0"/>
                </a:spcBef>
              </a:pPr>
              <a:t>67</a:t>
            </a:fld>
            <a:endParaRPr lang="en-AU" altLang="en-US" sz="1400" smtClean="0"/>
          </a:p>
        </p:txBody>
      </p:sp>
      <p:sp>
        <p:nvSpPr>
          <p:cNvPr id="139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9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290790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C10E584-E41B-4C37-ACA2-AB628553A8D0}" type="slidenum">
              <a:rPr lang="en-AU" altLang="en-US" sz="1400" smtClean="0"/>
              <a:pPr>
                <a:spcBef>
                  <a:spcPct val="0"/>
                </a:spcBef>
              </a:pPr>
              <a:t>69</a:t>
            </a:fld>
            <a:endParaRPr lang="en-AU" altLang="en-US" sz="1400" smtClean="0"/>
          </a:p>
        </p:txBody>
      </p:sp>
      <p:sp>
        <p:nvSpPr>
          <p:cNvPr id="142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2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7018683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5B709E-C7E9-4F08-A63C-4B462EC25C26}" type="slidenum">
              <a:rPr lang="en-AU" altLang="en-US" sz="1400" smtClean="0"/>
              <a:pPr>
                <a:spcBef>
                  <a:spcPct val="0"/>
                </a:spcBef>
              </a:pPr>
              <a:t>71</a:t>
            </a:fld>
            <a:endParaRPr lang="en-AU" altLang="en-US" sz="1400" smtClean="0"/>
          </a:p>
        </p:txBody>
      </p:sp>
      <p:sp>
        <p:nvSpPr>
          <p:cNvPr id="145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5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638822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9875D13-5ABF-497A-94B8-63529457D1A6}" type="slidenum">
              <a:rPr lang="en-AU" altLang="en-US" sz="1400" smtClean="0"/>
              <a:pPr>
                <a:spcBef>
                  <a:spcPct val="0"/>
                </a:spcBef>
              </a:pPr>
              <a:t>72</a:t>
            </a:fld>
            <a:endParaRPr lang="en-AU" altLang="en-US" sz="1400" smtClean="0"/>
          </a:p>
        </p:txBody>
      </p:sp>
      <p:sp>
        <p:nvSpPr>
          <p:cNvPr id="147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7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8481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8557F33-BAB3-4AF1-96CB-F56362F6A887}" type="slidenum">
              <a:rPr lang="en-AU" altLang="en-US" sz="1400" smtClean="0"/>
              <a:pPr>
                <a:spcBef>
                  <a:spcPct val="0"/>
                </a:spcBef>
              </a:pPr>
              <a:t>8</a:t>
            </a:fld>
            <a:endParaRPr lang="en-AU" altLang="en-US" sz="1400" smtClean="0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7195993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C0EFC44-A391-4988-9D5D-8F92B2EC3B24}" type="slidenum">
              <a:rPr lang="en-AU" altLang="en-US" sz="1400" smtClean="0"/>
              <a:pPr>
                <a:spcBef>
                  <a:spcPct val="0"/>
                </a:spcBef>
              </a:pPr>
              <a:t>73</a:t>
            </a:fld>
            <a:endParaRPr lang="en-AU" altLang="en-US" sz="1400" smtClean="0"/>
          </a:p>
        </p:txBody>
      </p:sp>
      <p:sp>
        <p:nvSpPr>
          <p:cNvPr id="149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9746635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E45979C-57E5-48E2-981E-959B6ADAA9B7}" type="slidenum">
              <a:rPr lang="en-AU" altLang="en-US" sz="1400" smtClean="0"/>
              <a:pPr>
                <a:spcBef>
                  <a:spcPct val="0"/>
                </a:spcBef>
              </a:pPr>
              <a:t>74</a:t>
            </a:fld>
            <a:endParaRPr lang="en-AU" altLang="en-US" sz="1400" smtClean="0"/>
          </a:p>
        </p:txBody>
      </p:sp>
      <p:sp>
        <p:nvSpPr>
          <p:cNvPr id="151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1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823570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DCA7820-F14B-4713-A68F-BA9F6B8FC008}" type="slidenum">
              <a:rPr lang="en-AU" altLang="en-US" sz="1400" smtClean="0"/>
              <a:pPr>
                <a:spcBef>
                  <a:spcPct val="0"/>
                </a:spcBef>
              </a:pPr>
              <a:t>76</a:t>
            </a:fld>
            <a:endParaRPr lang="en-AU" altLang="en-US" sz="1400" smtClean="0"/>
          </a:p>
        </p:txBody>
      </p:sp>
      <p:sp>
        <p:nvSpPr>
          <p:cNvPr id="154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4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7799799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024CB09-CA61-4B3E-88B6-6E134BE0FE69}" type="slidenum">
              <a:rPr lang="en-AU" altLang="en-US" sz="1400" smtClean="0"/>
              <a:pPr>
                <a:spcBef>
                  <a:spcPct val="0"/>
                </a:spcBef>
              </a:pPr>
              <a:t>78</a:t>
            </a:fld>
            <a:endParaRPr lang="en-AU" altLang="en-US" sz="1400" smtClean="0"/>
          </a:p>
        </p:txBody>
      </p:sp>
      <p:sp>
        <p:nvSpPr>
          <p:cNvPr id="157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7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728800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29715D6-0ABB-4AB0-A61F-99383C792AA5}" type="slidenum">
              <a:rPr lang="en-AU" altLang="en-US" sz="1400" smtClean="0"/>
              <a:pPr>
                <a:spcBef>
                  <a:spcPct val="0"/>
                </a:spcBef>
              </a:pPr>
              <a:t>79</a:t>
            </a:fld>
            <a:endParaRPr lang="en-AU" altLang="en-US" sz="1400" smtClean="0"/>
          </a:p>
        </p:txBody>
      </p:sp>
      <p:sp>
        <p:nvSpPr>
          <p:cNvPr id="159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9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334007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2794858-9AA3-47F6-A337-68314C434739}" type="slidenum">
              <a:rPr lang="en-AU" altLang="en-US" sz="1400" smtClean="0"/>
              <a:pPr>
                <a:spcBef>
                  <a:spcPct val="0"/>
                </a:spcBef>
              </a:pPr>
              <a:t>80</a:t>
            </a:fld>
            <a:endParaRPr lang="en-AU" altLang="en-US" sz="1400" smtClean="0"/>
          </a:p>
        </p:txBody>
      </p:sp>
      <p:sp>
        <p:nvSpPr>
          <p:cNvPr id="161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1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5452048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A2F21EF-7FC1-45E6-ADA8-B8090EE0D205}" type="slidenum">
              <a:rPr lang="en-AU" altLang="en-US" sz="1400" smtClean="0"/>
              <a:pPr>
                <a:spcBef>
                  <a:spcPct val="0"/>
                </a:spcBef>
              </a:pPr>
              <a:t>81</a:t>
            </a:fld>
            <a:endParaRPr lang="en-AU" altLang="en-US" sz="1400" smtClean="0"/>
          </a:p>
        </p:txBody>
      </p:sp>
      <p:sp>
        <p:nvSpPr>
          <p:cNvPr id="163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092815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03F523-D4C5-41E0-AC69-C7DD11FD5E65}" type="slidenum">
              <a:rPr lang="en-AU" altLang="en-US" sz="1400" smtClean="0"/>
              <a:pPr>
                <a:spcBef>
                  <a:spcPct val="0"/>
                </a:spcBef>
              </a:pPr>
              <a:t>82</a:t>
            </a:fld>
            <a:endParaRPr lang="en-AU" altLang="en-US" sz="1400" smtClean="0"/>
          </a:p>
        </p:txBody>
      </p:sp>
      <p:sp>
        <p:nvSpPr>
          <p:cNvPr id="165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5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935855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866908A-6228-4C6F-80C2-28DB149E5438}" type="slidenum">
              <a:rPr lang="en-AU" altLang="en-US" sz="1400" smtClean="0"/>
              <a:pPr>
                <a:spcBef>
                  <a:spcPct val="0"/>
                </a:spcBef>
              </a:pPr>
              <a:t>83</a:t>
            </a:fld>
            <a:endParaRPr lang="en-AU" altLang="en-US" sz="1400" smtClean="0"/>
          </a:p>
        </p:txBody>
      </p:sp>
      <p:sp>
        <p:nvSpPr>
          <p:cNvPr id="167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7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8965391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34D0F41-9045-43CD-B852-0EE82E7E8CE9}" type="slidenum">
              <a:rPr lang="en-AU" altLang="en-US" sz="1400" smtClean="0"/>
              <a:pPr>
                <a:spcBef>
                  <a:spcPct val="0"/>
                </a:spcBef>
              </a:pPr>
              <a:t>84</a:t>
            </a:fld>
            <a:endParaRPr lang="en-AU" altLang="en-US" sz="1400" smtClean="0"/>
          </a:p>
        </p:txBody>
      </p:sp>
      <p:sp>
        <p:nvSpPr>
          <p:cNvPr id="169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9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1711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139983-9725-425C-9CA3-58EFB2FBD69A}" type="slidenum">
              <a:rPr lang="en-AU" altLang="en-US" sz="1400" smtClean="0"/>
              <a:pPr>
                <a:spcBef>
                  <a:spcPct val="0"/>
                </a:spcBef>
              </a:pPr>
              <a:t>9</a:t>
            </a:fld>
            <a:endParaRPr lang="en-AU" altLang="en-US" sz="1400" smtClean="0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AU" altLang="en-US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5497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E2D57BB3-86FD-4F86-AAB2-D6ACA9EC0F20}" type="slidenum">
              <a:rPr lang="en-AU" altLang="en-US" smtClean="0">
                <a:solidFill>
                  <a:srgbClr val="FFFFFF"/>
                </a:solidFill>
                <a:latin typeface="+mn-lt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t>9</a:t>
            </a:fld>
            <a:endParaRPr lang="en-AU" altLang="en-US" smtClean="0">
              <a:solidFill>
                <a:srgbClr val="FFFFFF"/>
              </a:solidFill>
              <a:latin typeface="+mn-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1817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BE64EC4-2303-4CC2-8FBC-5BA6EB076CFB}" type="slidenum">
              <a:rPr lang="en-AU" altLang="en-US" sz="1400" smtClean="0"/>
              <a:pPr>
                <a:spcBef>
                  <a:spcPct val="0"/>
                </a:spcBef>
              </a:pPr>
              <a:t>85</a:t>
            </a:fld>
            <a:endParaRPr lang="en-AU" altLang="en-US" sz="1400" smtClean="0"/>
          </a:p>
        </p:txBody>
      </p:sp>
      <p:sp>
        <p:nvSpPr>
          <p:cNvPr id="172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2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1056282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57DDCCC-4E9B-4961-808B-E2D663394BE5}" type="slidenum">
              <a:rPr lang="en-AU" altLang="en-US" sz="1400" smtClean="0"/>
              <a:pPr>
                <a:spcBef>
                  <a:spcPct val="0"/>
                </a:spcBef>
              </a:pPr>
              <a:t>86</a:t>
            </a:fld>
            <a:endParaRPr lang="en-AU" altLang="en-US" sz="1400" smtClean="0"/>
          </a:p>
        </p:txBody>
      </p:sp>
      <p:sp>
        <p:nvSpPr>
          <p:cNvPr id="174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0311417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F94316E-051B-4E52-9609-0FEC45D43D91}" type="slidenum">
              <a:rPr lang="en-AU" altLang="en-US" sz="1400" smtClean="0"/>
              <a:pPr>
                <a:spcBef>
                  <a:spcPct val="0"/>
                </a:spcBef>
              </a:pPr>
              <a:t>87</a:t>
            </a:fld>
            <a:endParaRPr lang="en-AU" altLang="en-US" sz="1400" smtClean="0"/>
          </a:p>
        </p:txBody>
      </p:sp>
      <p:sp>
        <p:nvSpPr>
          <p:cNvPr id="176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6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179032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DBB32AF-A96B-4BA5-9E41-FB267C2945CC}" type="slidenum">
              <a:rPr lang="en-AU" altLang="en-US" sz="1400" smtClean="0"/>
              <a:pPr>
                <a:spcBef>
                  <a:spcPct val="0"/>
                </a:spcBef>
              </a:pPr>
              <a:t>88</a:t>
            </a:fld>
            <a:endParaRPr lang="en-AU" altLang="en-US" sz="1400" smtClean="0"/>
          </a:p>
        </p:txBody>
      </p:sp>
      <p:sp>
        <p:nvSpPr>
          <p:cNvPr id="178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8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843856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70BECF3-535A-467C-9883-7812CC898861}" type="slidenum">
              <a:rPr lang="en-AU" altLang="en-US" sz="1400" smtClean="0"/>
              <a:pPr>
                <a:spcBef>
                  <a:spcPct val="0"/>
                </a:spcBef>
              </a:pPr>
              <a:t>89</a:t>
            </a:fld>
            <a:endParaRPr lang="en-AU" altLang="en-US" sz="1400" smtClean="0"/>
          </a:p>
        </p:txBody>
      </p:sp>
      <p:sp>
        <p:nvSpPr>
          <p:cNvPr id="180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0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4754977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FB79D8-3C36-4C59-AE20-C3D1F899FF1E}" type="slidenum">
              <a:rPr lang="en-AU" altLang="en-US" sz="1400" smtClean="0"/>
              <a:pPr>
                <a:spcBef>
                  <a:spcPct val="0"/>
                </a:spcBef>
              </a:pPr>
              <a:t>90</a:t>
            </a:fld>
            <a:endParaRPr lang="en-AU" altLang="en-US" sz="1400" smtClean="0"/>
          </a:p>
        </p:txBody>
      </p:sp>
      <p:sp>
        <p:nvSpPr>
          <p:cNvPr id="182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2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7556096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29EB2C-549C-4066-9D41-6B6B223AFDBF}" type="slidenum">
              <a:rPr lang="en-AU" altLang="en-US" sz="1400" smtClean="0"/>
              <a:pPr>
                <a:spcBef>
                  <a:spcPct val="0"/>
                </a:spcBef>
              </a:pPr>
              <a:t>92</a:t>
            </a:fld>
            <a:endParaRPr lang="en-AU" altLang="en-US" sz="1400" smtClean="0"/>
          </a:p>
        </p:txBody>
      </p:sp>
      <p:sp>
        <p:nvSpPr>
          <p:cNvPr id="185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5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2615007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8054118-FB8F-4E88-8EF2-8ACD9D19BBBA}" type="slidenum">
              <a:rPr lang="en-AU" altLang="en-US" sz="1400" smtClean="0"/>
              <a:pPr>
                <a:spcBef>
                  <a:spcPct val="0"/>
                </a:spcBef>
              </a:pPr>
              <a:t>94</a:t>
            </a:fld>
            <a:endParaRPr lang="en-AU" altLang="en-US" sz="1400" smtClean="0"/>
          </a:p>
        </p:txBody>
      </p:sp>
      <p:sp>
        <p:nvSpPr>
          <p:cNvPr id="188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8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830678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A690CFC-5C57-4F37-AE2E-C332AE65E781}" type="slidenum">
              <a:rPr lang="en-AU" altLang="en-US" sz="1400" smtClean="0"/>
              <a:pPr>
                <a:spcBef>
                  <a:spcPct val="0"/>
                </a:spcBef>
              </a:pPr>
              <a:t>95</a:t>
            </a:fld>
            <a:endParaRPr lang="en-AU" altLang="en-US" sz="1400" smtClean="0"/>
          </a:p>
        </p:txBody>
      </p:sp>
      <p:sp>
        <p:nvSpPr>
          <p:cNvPr id="190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0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013335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033AE40-A6AB-4A4A-84F0-EC4F1BD4E972}" type="slidenum">
              <a:rPr lang="en-AU" altLang="en-US" sz="1400" smtClean="0"/>
              <a:pPr>
                <a:spcBef>
                  <a:spcPct val="0"/>
                </a:spcBef>
              </a:pPr>
              <a:t>96</a:t>
            </a:fld>
            <a:endParaRPr lang="en-AU" altLang="en-US" sz="1400" smtClean="0"/>
          </a:p>
        </p:txBody>
      </p:sp>
      <p:sp>
        <p:nvSpPr>
          <p:cNvPr id="192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2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47607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0EB625C-47B2-40A8-A93A-C68DBB7CF4DA}" type="slidenum">
              <a:rPr lang="en-AU" altLang="en-US" sz="1400" smtClean="0"/>
              <a:pPr>
                <a:spcBef>
                  <a:spcPct val="0"/>
                </a:spcBef>
              </a:pPr>
              <a:t>10</a:t>
            </a:fld>
            <a:endParaRPr lang="en-AU" altLang="en-US" sz="1400" smtClean="0"/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1789324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6A3AF59-88D5-49A7-9579-BAF6CBF796B7}" type="slidenum">
              <a:rPr lang="en-AU" altLang="en-US" sz="1400" smtClean="0"/>
              <a:pPr>
                <a:spcBef>
                  <a:spcPct val="0"/>
                </a:spcBef>
              </a:pPr>
              <a:t>97</a:t>
            </a:fld>
            <a:endParaRPr lang="en-AU" altLang="en-US" sz="1400" smtClean="0"/>
          </a:p>
        </p:txBody>
      </p:sp>
      <p:sp>
        <p:nvSpPr>
          <p:cNvPr id="194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7953486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1D4E522-06B7-449D-9EC9-A8FEC9580B5B}" type="slidenum">
              <a:rPr lang="en-AU" altLang="en-US" sz="1400" smtClean="0"/>
              <a:pPr>
                <a:spcBef>
                  <a:spcPct val="0"/>
                </a:spcBef>
              </a:pPr>
              <a:t>98</a:t>
            </a:fld>
            <a:endParaRPr lang="en-AU" altLang="en-US" sz="1400" smtClean="0"/>
          </a:p>
        </p:txBody>
      </p:sp>
      <p:sp>
        <p:nvSpPr>
          <p:cNvPr id="196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6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6791034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B53761-2225-4EED-A83B-51A8401D1375}" type="slidenum">
              <a:rPr lang="en-AU" altLang="en-US" sz="1400" smtClean="0"/>
              <a:pPr>
                <a:spcBef>
                  <a:spcPct val="0"/>
                </a:spcBef>
              </a:pPr>
              <a:t>99</a:t>
            </a:fld>
            <a:endParaRPr lang="en-AU" altLang="en-US" sz="1400" smtClean="0"/>
          </a:p>
        </p:txBody>
      </p:sp>
      <p:sp>
        <p:nvSpPr>
          <p:cNvPr id="198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8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161044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C72B0C2-1744-450B-8B9E-88EB99E2EE34}" type="slidenum">
              <a:rPr lang="en-AU" altLang="en-US" sz="1400" smtClean="0"/>
              <a:pPr>
                <a:spcBef>
                  <a:spcPct val="0"/>
                </a:spcBef>
              </a:pPr>
              <a:t>100</a:t>
            </a:fld>
            <a:endParaRPr lang="en-AU" altLang="en-US" sz="1400" smtClean="0"/>
          </a:p>
        </p:txBody>
      </p:sp>
      <p:sp>
        <p:nvSpPr>
          <p:cNvPr id="200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0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413827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4777B48-1FD3-4EBE-BF56-9ABF8ED704D5}" type="slidenum">
              <a:rPr lang="en-AU" altLang="en-US" sz="1400" smtClean="0"/>
              <a:pPr>
                <a:spcBef>
                  <a:spcPct val="0"/>
                </a:spcBef>
              </a:pPr>
              <a:t>101</a:t>
            </a:fld>
            <a:endParaRPr lang="en-AU" altLang="en-US" sz="1400" smtClean="0"/>
          </a:p>
        </p:txBody>
      </p:sp>
      <p:sp>
        <p:nvSpPr>
          <p:cNvPr id="202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2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6649292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17C28E6-4477-4049-AE0D-E0D052075793}" type="slidenum">
              <a:rPr lang="en-AU" altLang="en-US" sz="1400" smtClean="0"/>
              <a:pPr>
                <a:spcBef>
                  <a:spcPct val="0"/>
                </a:spcBef>
              </a:pPr>
              <a:t>102</a:t>
            </a:fld>
            <a:endParaRPr lang="en-AU" altLang="en-US" sz="1400" smtClean="0"/>
          </a:p>
        </p:txBody>
      </p:sp>
      <p:sp>
        <p:nvSpPr>
          <p:cNvPr id="204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625583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271CBFE-F6E5-4DD4-9128-9CB2A903DECB}" type="slidenum">
              <a:rPr lang="en-AU" altLang="en-US" sz="1400" smtClean="0"/>
              <a:pPr>
                <a:spcBef>
                  <a:spcPct val="0"/>
                </a:spcBef>
              </a:pPr>
              <a:t>103</a:t>
            </a:fld>
            <a:endParaRPr lang="en-AU" altLang="en-US" sz="1400" smtClean="0"/>
          </a:p>
        </p:txBody>
      </p:sp>
      <p:sp>
        <p:nvSpPr>
          <p:cNvPr id="206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6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5772281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A856AD4-C5A6-42C3-9C6E-CA705E3F1B0B}" type="slidenum">
              <a:rPr lang="en-AU" altLang="en-US" sz="1400" smtClean="0"/>
              <a:pPr>
                <a:spcBef>
                  <a:spcPct val="0"/>
                </a:spcBef>
              </a:pPr>
              <a:t>104</a:t>
            </a:fld>
            <a:endParaRPr lang="en-AU" altLang="en-US" sz="1400" smtClean="0"/>
          </a:p>
        </p:txBody>
      </p:sp>
      <p:sp>
        <p:nvSpPr>
          <p:cNvPr id="208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8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163390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7F9CA95-F062-49B8-B06E-AEAF03700B54}" type="slidenum">
              <a:rPr lang="en-AU" altLang="en-US" sz="1400" smtClean="0"/>
              <a:pPr>
                <a:spcBef>
                  <a:spcPct val="0"/>
                </a:spcBef>
              </a:pPr>
              <a:t>105</a:t>
            </a:fld>
            <a:endParaRPr lang="en-AU" altLang="en-US" sz="1400" smtClean="0"/>
          </a:p>
        </p:txBody>
      </p:sp>
      <p:sp>
        <p:nvSpPr>
          <p:cNvPr id="210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0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5425998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AEA316A-BB81-4436-8A26-BB73F7A49E74}" type="slidenum">
              <a:rPr lang="en-AU" altLang="en-US" sz="1400" smtClean="0"/>
              <a:pPr>
                <a:spcBef>
                  <a:spcPct val="0"/>
                </a:spcBef>
              </a:pPr>
              <a:t>106</a:t>
            </a:fld>
            <a:endParaRPr lang="en-AU" altLang="en-US" sz="1400" smtClean="0"/>
          </a:p>
        </p:txBody>
      </p:sp>
      <p:sp>
        <p:nvSpPr>
          <p:cNvPr id="212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2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13881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FF6C380-E6C9-4271-AB76-27B3CE6FCD77}" type="slidenum">
              <a:rPr lang="en-AU" altLang="en-US" sz="1400" smtClean="0"/>
              <a:pPr>
                <a:spcBef>
                  <a:spcPct val="0"/>
                </a:spcBef>
              </a:pPr>
              <a:t>11</a:t>
            </a:fld>
            <a:endParaRPr lang="en-AU" altLang="en-US" sz="1400" smtClean="0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3879705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142EA3-534E-4398-8214-FAD13EF6465B}" type="slidenum">
              <a:rPr lang="en-AU" altLang="en-US" sz="1400" smtClean="0"/>
              <a:pPr>
                <a:spcBef>
                  <a:spcPct val="0"/>
                </a:spcBef>
              </a:pPr>
              <a:t>108</a:t>
            </a:fld>
            <a:endParaRPr lang="en-AU" altLang="en-US" sz="1400" smtClean="0"/>
          </a:p>
        </p:txBody>
      </p:sp>
      <p:sp>
        <p:nvSpPr>
          <p:cNvPr id="216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6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611247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F9B3530-90B2-4314-82E5-75B03E90D87A}" type="slidenum">
              <a:rPr lang="en-AU" altLang="en-US" sz="1400" smtClean="0"/>
              <a:pPr>
                <a:spcBef>
                  <a:spcPct val="0"/>
                </a:spcBef>
              </a:pPr>
              <a:t>110</a:t>
            </a:fld>
            <a:endParaRPr lang="en-AU" altLang="en-US" sz="1400" smtClean="0"/>
          </a:p>
        </p:txBody>
      </p:sp>
      <p:sp>
        <p:nvSpPr>
          <p:cNvPr id="219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9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1785234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75F4DDA-EFC9-4381-9248-850734725454}" type="slidenum">
              <a:rPr lang="en-AU" altLang="en-US" sz="1400" smtClean="0"/>
              <a:pPr>
                <a:spcBef>
                  <a:spcPct val="0"/>
                </a:spcBef>
              </a:pPr>
              <a:t>111</a:t>
            </a:fld>
            <a:endParaRPr lang="en-AU" altLang="en-US" sz="1400" smtClean="0"/>
          </a:p>
        </p:txBody>
      </p:sp>
      <p:sp>
        <p:nvSpPr>
          <p:cNvPr id="221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1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9495389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C2891F-95EE-4012-8FB6-4FA928E182FC}" type="slidenum">
              <a:rPr lang="en-AU" altLang="en-US" sz="1400" smtClean="0"/>
              <a:pPr>
                <a:spcBef>
                  <a:spcPct val="0"/>
                </a:spcBef>
              </a:pPr>
              <a:t>112</a:t>
            </a:fld>
            <a:endParaRPr lang="en-AU" altLang="en-US" sz="1400" smtClean="0"/>
          </a:p>
        </p:txBody>
      </p:sp>
      <p:sp>
        <p:nvSpPr>
          <p:cNvPr id="223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3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18834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5D3505-D054-4803-A2F5-9880C4FD7530}" type="slidenum">
              <a:rPr lang="en-AU" altLang="en-US" sz="1400" smtClean="0"/>
              <a:pPr>
                <a:spcBef>
                  <a:spcPct val="0"/>
                </a:spcBef>
              </a:pPr>
              <a:t>113</a:t>
            </a:fld>
            <a:endParaRPr lang="en-AU" altLang="en-US" sz="1400" smtClean="0"/>
          </a:p>
        </p:txBody>
      </p:sp>
      <p:sp>
        <p:nvSpPr>
          <p:cNvPr id="225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1973947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7E88BC-7932-494E-B66B-AD890C6EB26E}" type="slidenum">
              <a:rPr lang="en-AU" altLang="en-US" sz="1400" smtClean="0"/>
              <a:pPr>
                <a:spcBef>
                  <a:spcPct val="0"/>
                </a:spcBef>
              </a:pPr>
              <a:t>114</a:t>
            </a:fld>
            <a:endParaRPr lang="en-AU" altLang="en-US" sz="1400" smtClean="0"/>
          </a:p>
        </p:txBody>
      </p:sp>
      <p:sp>
        <p:nvSpPr>
          <p:cNvPr id="2273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73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3978529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033C4DD-D0C3-40CB-A566-370EADA67907}" type="slidenum">
              <a:rPr lang="en-AU" altLang="en-US" sz="1400" smtClean="0"/>
              <a:pPr>
                <a:spcBef>
                  <a:spcPct val="0"/>
                </a:spcBef>
              </a:pPr>
              <a:t>115</a:t>
            </a:fld>
            <a:endParaRPr lang="en-AU" altLang="en-US" sz="1400" smtClean="0"/>
          </a:p>
        </p:txBody>
      </p:sp>
      <p:sp>
        <p:nvSpPr>
          <p:cNvPr id="229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9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4955308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F3592DE-CCCE-4516-AE25-3D433CE56CF9}" type="slidenum">
              <a:rPr lang="en-AU" altLang="en-US" sz="1400" smtClean="0"/>
              <a:pPr>
                <a:spcBef>
                  <a:spcPct val="0"/>
                </a:spcBef>
              </a:pPr>
              <a:t>116</a:t>
            </a:fld>
            <a:endParaRPr lang="en-AU" altLang="en-US" sz="1400" smtClean="0"/>
          </a:p>
        </p:txBody>
      </p:sp>
      <p:sp>
        <p:nvSpPr>
          <p:cNvPr id="231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14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123426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57B897-5D4B-4E1B-A321-4AFC9A40458E}" type="slidenum">
              <a:rPr lang="en-AU" altLang="en-US" sz="1400" smtClean="0"/>
              <a:pPr>
                <a:spcBef>
                  <a:spcPct val="0"/>
                </a:spcBef>
              </a:pPr>
              <a:t>117</a:t>
            </a:fld>
            <a:endParaRPr lang="en-AU" altLang="en-US" sz="1400" smtClean="0"/>
          </a:p>
        </p:txBody>
      </p:sp>
      <p:sp>
        <p:nvSpPr>
          <p:cNvPr id="233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34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229761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3B67573-BF9B-4A76-A371-A807066AAF25}" type="slidenum">
              <a:rPr lang="en-AU" altLang="en-US" sz="1400" smtClean="0"/>
              <a:pPr>
                <a:spcBef>
                  <a:spcPct val="0"/>
                </a:spcBef>
              </a:pPr>
              <a:t>118</a:t>
            </a:fld>
            <a:endParaRPr lang="en-AU" altLang="en-US" sz="1400" smtClean="0"/>
          </a:p>
        </p:txBody>
      </p:sp>
      <p:sp>
        <p:nvSpPr>
          <p:cNvPr id="235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94548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B788A333-45F6-48C8-9B79-7A07E3C4B8A2}" type="datetimeFigureOut">
              <a:rPr lang="en-AU"/>
              <a:pPr>
                <a:defRPr/>
              </a:pPr>
              <a:t>14/04/2020</a:t>
            </a:fld>
            <a:endParaRPr lang="en-AU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F4AC21FB-98A6-4D48-B247-E87D92BE8FB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1589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44667187-63DB-4E3D-B9F5-7AC29E3E8998}" type="datetimeFigureOut">
              <a:rPr lang="en-AU"/>
              <a:pPr>
                <a:defRPr/>
              </a:pPr>
              <a:t>14/04/2020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2E05F4BD-A8FF-430C-A4F7-B182CB91052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9854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B7327A2F-551B-4253-A95F-F0966A79F0EB}" type="datetimeFigureOut">
              <a:rPr lang="en-AU"/>
              <a:pPr>
                <a:defRPr/>
              </a:pPr>
              <a:t>14/04/2020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F6225191-C1B5-478F-BFDC-D95976A3EFE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524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D15AB774-E619-46E4-A474-72F4FB68F644}" type="datetimeFigureOut">
              <a:rPr lang="en-AU"/>
              <a:pPr>
                <a:defRPr/>
              </a:pPr>
              <a:t>14/04/2020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DA75CFB9-A9BF-4543-91AD-68489E592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1774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D9D3E9E5-F488-415C-8539-47F981DC958B}" type="datetimeFigureOut">
              <a:rPr lang="en-AU"/>
              <a:pPr>
                <a:defRPr/>
              </a:pPr>
              <a:t>14/04/2020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2BBA1DED-87CE-4B4D-9E2C-3C048D5AE75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650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D4F7160F-2C3F-4F22-991E-3AE582E53C19}" type="datetimeFigureOut">
              <a:rPr lang="en-AU"/>
              <a:pPr>
                <a:defRPr/>
              </a:pPr>
              <a:t>14/04/2020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598F4ED4-AE13-4C6C-A244-D1A2F286B8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5622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71D82636-E82B-401F-934E-2FD0C857BA6B}" type="datetimeFigureOut">
              <a:rPr lang="en-AU"/>
              <a:pPr>
                <a:defRPr/>
              </a:pPr>
              <a:t>14/04/2020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78B73D09-DE4D-4663-9199-898E5B23378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971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78A1BFDE-0D81-4373-A66C-CF19FC84C159}" type="datetimeFigureOut">
              <a:rPr lang="en-AU"/>
              <a:pPr>
                <a:defRPr/>
              </a:pPr>
              <a:t>14/04/2020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B2B2A05F-919C-4F04-B122-D1D306A298F2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34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896E1FAA-ED92-45FD-8503-459909A08916}" type="datetimeFigureOut">
              <a:rPr lang="en-AU"/>
              <a:pPr>
                <a:defRPr/>
              </a:pPr>
              <a:t>14/04/2020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B2975789-CBAB-467B-8983-13DA8E8C350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3417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A7F56BD2-C2E8-4F47-BBC9-51438358078B}" type="datetimeFigureOut">
              <a:rPr lang="en-AU"/>
              <a:pPr>
                <a:defRPr/>
              </a:pPr>
              <a:t>14/04/2020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1A3141BE-5E6A-40AF-B488-CA06AFB5B45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5022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D4F339CE-9591-46AB-8403-570A322277A4}" type="datetimeFigureOut">
              <a:rPr lang="en-AU"/>
              <a:pPr>
                <a:defRPr/>
              </a:pPr>
              <a:t>14/04/2020</a:t>
            </a:fld>
            <a:endParaRPr lang="en-A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2D3849F0-514B-4772-A368-C4210A4E5DB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980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DBF5F9">
                    <a:shade val="90000"/>
                  </a:srgb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4518F18B-6BD8-49A7-A879-F7CCBA9D78D7}" type="datetimeFigureOut">
              <a:rPr lang="en-AU"/>
              <a:pPr>
                <a:defRPr/>
              </a:pPr>
              <a:t>14/04/2020</a:t>
            </a:fld>
            <a:endParaRPr lang="en-A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DBF5F9">
                    <a:shade val="90000"/>
                  </a:srgb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defTabSz="91440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DBF5F9">
                    <a:shade val="90000"/>
                  </a:srgb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2886B24E-B0B7-4184-A1A0-0682CE0DB2C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  <a:ea typeface="+mn-e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  <a:ea typeface="+mn-ea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openxmlformats.org/officeDocument/2006/relationships/image" Target="../media/image77.jpeg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6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6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5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2.jpeg"/><Relationship Id="rId4" Type="http://schemas.openxmlformats.org/officeDocument/2006/relationships/image" Target="../media/image123.jpeg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jpeg"/><Relationship Id="rId5" Type="http://schemas.openxmlformats.org/officeDocument/2006/relationships/image" Target="../media/image93.jpeg"/><Relationship Id="rId4" Type="http://schemas.openxmlformats.org/officeDocument/2006/relationships/image" Target="../media/image125.jpeg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arilyn\Pictures\OSCOV\OSCOV 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908050"/>
            <a:ext cx="237648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12509" y="3405809"/>
            <a:ext cx="9144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cap="all" dirty="0" err="1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DBF5F9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+mn-ea"/>
              </a:rPr>
              <a:t>Oscov</a:t>
            </a:r>
            <a:r>
              <a:rPr lang="en-US" sz="6600" b="1" dirty="0" err="1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DBF5F9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+mn-ea"/>
              </a:rPr>
              <a:t>’s</a:t>
            </a:r>
            <a:r>
              <a:rPr lang="en-US" sz="6600" b="1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DBF5F9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+mn-ea"/>
              </a:rPr>
              <a:t> </a:t>
            </a: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DBF5F9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+mn-ea"/>
              </a:rPr>
              <a:t>Victorian orchids of the year </a:t>
            </a:r>
            <a:r>
              <a:rPr lang="en-US" sz="6600" b="1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DBF5F9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+mn-ea"/>
              </a:rPr>
              <a:t>2019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17"/>
          <a:stretch>
            <a:fillRect/>
          </a:stretch>
        </p:blipFill>
        <p:spPr bwMode="auto">
          <a:xfrm>
            <a:off x="2339975" y="981075"/>
            <a:ext cx="4824413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411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3" t="21968" r="35020"/>
          <a:stretch>
            <a:fillRect/>
          </a:stretch>
        </p:blipFill>
        <p:spPr bwMode="auto">
          <a:xfrm>
            <a:off x="468313" y="908050"/>
            <a:ext cx="2663825" cy="553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6783" t="21968" r="3502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91880" y="1412776"/>
            <a:ext cx="5220072" cy="320087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Paphiopedilum</a:t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Spellbound ‘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Ballarat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Craig &amp; Fiona Miles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3347864" y="5517232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 smtClean="0"/>
              <a:t>AM/</a:t>
            </a:r>
            <a:r>
              <a:rPr lang="en-AU" sz="2000" b="1" dirty="0" err="1" smtClean="0"/>
              <a:t>OSCOV</a:t>
            </a:r>
            <a:endParaRPr lang="en-AU" sz="2000" b="1" dirty="0"/>
          </a:p>
          <a:p>
            <a:r>
              <a:rPr lang="en-AU" sz="2000" b="1" dirty="0" smtClean="0"/>
              <a:t>81.1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0" t="5591" r="5890" b="5885"/>
          <a:stretch>
            <a:fillRect/>
          </a:stretch>
        </p:blipFill>
        <p:spPr bwMode="auto">
          <a:xfrm>
            <a:off x="1042988" y="836613"/>
            <a:ext cx="7200900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080" t="5591" r="5890" b="588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5" t="26199" r="39763" b="33200"/>
          <a:stretch>
            <a:fillRect/>
          </a:stretch>
        </p:blipFill>
        <p:spPr bwMode="auto">
          <a:xfrm>
            <a:off x="2735263" y="3429000"/>
            <a:ext cx="3673475" cy="304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675" t="26199" r="39763" b="3320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320087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Paphiopedilum</a:t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Hung Sheng Vanilla</a:t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‘Dark Sugar’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V. &amp; A.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Helbig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6408738" y="5517232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/>
              <a:t>HCC/OSCOV</a:t>
            </a:r>
          </a:p>
          <a:p>
            <a:r>
              <a:rPr lang="en-AU" sz="2000" b="1" dirty="0" smtClean="0"/>
              <a:t>76.1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8" t="2599" r="7680" b="12360"/>
          <a:stretch>
            <a:fillRect/>
          </a:stretch>
        </p:blipFill>
        <p:spPr bwMode="auto">
          <a:xfrm>
            <a:off x="612775" y="1196975"/>
            <a:ext cx="25908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3068" t="2599" r="7680" b="1236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91880" y="1412776"/>
            <a:ext cx="5220072" cy="320087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Paphiopedilum</a:t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Peppercorn ‘Alexandra’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Michael Coker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3347864" y="5373216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/>
              <a:t>HCC/OSCOV</a:t>
            </a:r>
          </a:p>
          <a:p>
            <a:r>
              <a:rPr lang="en-AU" sz="2000" b="1" dirty="0" smtClean="0"/>
              <a:t>76.9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52513"/>
            <a:ext cx="6985000" cy="538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" t="2106" r="6383" b="5299"/>
          <a:stretch>
            <a:fillRect/>
          </a:stretch>
        </p:blipFill>
        <p:spPr bwMode="auto">
          <a:xfrm>
            <a:off x="323850" y="1484313"/>
            <a:ext cx="2552700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260" t="2106" r="6383" b="529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59832" y="1628800"/>
            <a:ext cx="6084168" cy="320087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Paphiopedilum</a:t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Norito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Hasegawa ‘Julian’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Michael Coker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3059832" y="5393167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 smtClean="0"/>
              <a:t>AM/</a:t>
            </a:r>
            <a:r>
              <a:rPr lang="en-AU" sz="2000" b="1" dirty="0" err="1" smtClean="0"/>
              <a:t>OSCOV</a:t>
            </a:r>
            <a:endParaRPr lang="en-AU" sz="2000" b="1" dirty="0"/>
          </a:p>
          <a:p>
            <a:r>
              <a:rPr lang="en-AU" sz="2000" b="1" dirty="0" smtClean="0"/>
              <a:t>80.0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981075"/>
            <a:ext cx="5964237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2204864"/>
            <a:ext cx="547260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AND THE</a:t>
            </a:r>
            <a:b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</a:b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WINNER IS . . .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565400"/>
            <a:ext cx="5129213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144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Paphiopedilum</a:t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Peppercorn ‘Alexandra’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Michael Coker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120" y="1124744"/>
            <a:ext cx="8928992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Any other</a:t>
            </a:r>
            <a:b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</a:b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hybrid </a:t>
            </a:r>
            <a:r>
              <a:rPr lang="en-US" sz="6600" b="1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ORCHID</a:t>
            </a:r>
          </a:p>
          <a:p>
            <a:pPr algn="ctr">
              <a:defRPr/>
            </a:pP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Sponsored by</a:t>
            </a:r>
          </a:p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North-East Melbourne</a:t>
            </a:r>
            <a:b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Orchid Society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1" r="7253" b="37192"/>
          <a:stretch>
            <a:fillRect/>
          </a:stretch>
        </p:blipFill>
        <p:spPr bwMode="auto">
          <a:xfrm>
            <a:off x="2232025" y="2492375"/>
            <a:ext cx="46799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3361" r="7253" b="3719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Dendrobium</a:t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Hunter Titanium ‘Steroids’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Chris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Pegg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6660232" y="5517232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 smtClean="0"/>
              <a:t>AM/</a:t>
            </a:r>
            <a:r>
              <a:rPr lang="en-AU" sz="2000" b="1" dirty="0" err="1" smtClean="0"/>
              <a:t>OSCOV</a:t>
            </a:r>
            <a:endParaRPr lang="en-AU" sz="2000" b="1" dirty="0"/>
          </a:p>
          <a:p>
            <a:r>
              <a:rPr lang="en-AU" sz="2000" b="1" dirty="0" smtClean="0"/>
              <a:t>81.6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5" r="21747"/>
          <a:stretch>
            <a:fillRect/>
          </a:stretch>
        </p:blipFill>
        <p:spPr bwMode="auto">
          <a:xfrm>
            <a:off x="827088" y="1052513"/>
            <a:ext cx="2114550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8645" r="2174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59832" y="1628800"/>
            <a:ext cx="6084168" cy="320087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Phragmipedium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Nitidissimum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‘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Rayber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Cory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Haugh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2941638" y="5445224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/>
              <a:t>HCC/OSCOV</a:t>
            </a:r>
          </a:p>
          <a:p>
            <a:r>
              <a:rPr lang="en-AU" sz="2000" b="1" dirty="0" smtClean="0"/>
              <a:t>79.3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6" b="4308"/>
          <a:stretch>
            <a:fillRect/>
          </a:stretch>
        </p:blipFill>
        <p:spPr bwMode="auto">
          <a:xfrm>
            <a:off x="2484438" y="981075"/>
            <a:ext cx="4297362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9856" b="430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" t="6165" r="13420" b="4942"/>
          <a:stretch>
            <a:fillRect/>
          </a:stretch>
        </p:blipFill>
        <p:spPr bwMode="auto">
          <a:xfrm>
            <a:off x="2249488" y="2565400"/>
            <a:ext cx="4645025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863" t="6165" r="13420" b="494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9144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Dendrobium</a:t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Australian Ginger ‘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Dimos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M. Morgan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6732240" y="5517232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/>
              <a:t>HCC/OSCOV</a:t>
            </a:r>
          </a:p>
          <a:p>
            <a:r>
              <a:rPr lang="en-AU" sz="2000" b="1" dirty="0" smtClean="0"/>
              <a:t>75.5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0" b="23207"/>
          <a:stretch>
            <a:fillRect/>
          </a:stretch>
        </p:blipFill>
        <p:spPr bwMode="auto">
          <a:xfrm>
            <a:off x="1252538" y="1268413"/>
            <a:ext cx="6929437" cy="495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9460" b="2320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r="4691" b="12038"/>
          <a:stretch>
            <a:fillRect/>
          </a:stretch>
        </p:blipFill>
        <p:spPr bwMode="auto">
          <a:xfrm>
            <a:off x="3059113" y="2565400"/>
            <a:ext cx="29527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216" r="4691" b="1203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9144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Angraecum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Mem. Mark Aldridge ‘Madison’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Gabor &amp; Julianna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Szep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6156176" y="5445224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/>
              <a:t>HCC/OSCOV</a:t>
            </a:r>
          </a:p>
          <a:p>
            <a:r>
              <a:rPr lang="en-AU" sz="2000" b="1" dirty="0" smtClean="0"/>
              <a:t>79.7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/>
          <a:stretch>
            <a:fillRect/>
          </a:stretch>
        </p:blipFill>
        <p:spPr bwMode="auto">
          <a:xfrm>
            <a:off x="3132138" y="836613"/>
            <a:ext cx="3509962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95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9" r="14722" b="8707"/>
          <a:stretch>
            <a:fillRect/>
          </a:stretch>
        </p:blipFill>
        <p:spPr bwMode="auto">
          <a:xfrm>
            <a:off x="827088" y="1125538"/>
            <a:ext cx="2305050" cy="54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7219" r="14722" b="870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19872" y="1628800"/>
            <a:ext cx="5724128" cy="320087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Phragmipedium Early Surprise ‘Sophie’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Stephen &amp; Meryl Early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3275856" y="5589240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/>
              <a:t>HCC/OSCOV</a:t>
            </a:r>
          </a:p>
          <a:p>
            <a:r>
              <a:rPr lang="en-AU" sz="2000" b="1" dirty="0" smtClean="0"/>
              <a:t>78.0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3" t="10004" r="8665"/>
          <a:stretch>
            <a:fillRect/>
          </a:stretch>
        </p:blipFill>
        <p:spPr bwMode="auto">
          <a:xfrm>
            <a:off x="971550" y="981075"/>
            <a:ext cx="7200900" cy="540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903" t="10004" r="86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" t="10651" r="14044" b="10098"/>
          <a:stretch>
            <a:fillRect/>
          </a:stretch>
        </p:blipFill>
        <p:spPr bwMode="auto">
          <a:xfrm>
            <a:off x="3095625" y="2636838"/>
            <a:ext cx="295275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706" t="10651" r="14044" b="1009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Clowesetum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Brown’s Delight ‘Margaret’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Stephen &amp; Meryl Early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6071457" y="5517232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/>
              <a:t>HCC/OSCOV</a:t>
            </a:r>
          </a:p>
          <a:p>
            <a:r>
              <a:rPr lang="en-AU" sz="2000" b="1" dirty="0" smtClean="0"/>
              <a:t>79.0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4349" b="9984"/>
          <a:stretch>
            <a:fillRect/>
          </a:stretch>
        </p:blipFill>
        <p:spPr bwMode="auto">
          <a:xfrm>
            <a:off x="2700338" y="1052513"/>
            <a:ext cx="4086225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640" t="4349" b="998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3" t="17117" r="6227" b="11613"/>
          <a:stretch>
            <a:fillRect/>
          </a:stretch>
        </p:blipFill>
        <p:spPr bwMode="auto">
          <a:xfrm>
            <a:off x="2339975" y="1052513"/>
            <a:ext cx="4535488" cy="526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913" t="17117" r="6227" b="1161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 t="15076" r="12041" b="17805"/>
          <a:stretch>
            <a:fillRect/>
          </a:stretch>
        </p:blipFill>
        <p:spPr bwMode="auto">
          <a:xfrm>
            <a:off x="976086" y="2564904"/>
            <a:ext cx="6048375" cy="391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255" t="15076" r="12041" b="1780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Pleione</a:t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Izalko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‘Archie’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Archie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Leenen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6876256" y="5517232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/>
              <a:t>HCC/OSCOV</a:t>
            </a:r>
          </a:p>
          <a:p>
            <a:r>
              <a:rPr lang="en-AU" sz="2000" b="1" dirty="0" smtClean="0"/>
              <a:t>78.4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2" t="6709" r="14256" b="30634"/>
          <a:stretch>
            <a:fillRect/>
          </a:stretch>
        </p:blipFill>
        <p:spPr bwMode="auto">
          <a:xfrm>
            <a:off x="1258888" y="1125538"/>
            <a:ext cx="6851650" cy="51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3642" t="6709" r="14256" b="3063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2204864"/>
            <a:ext cx="547260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AND THE</a:t>
            </a:r>
            <a:b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</a:b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WINNER IS . . .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r="4691" b="12038"/>
          <a:stretch>
            <a:fillRect/>
          </a:stretch>
        </p:blipFill>
        <p:spPr bwMode="auto">
          <a:xfrm>
            <a:off x="3059113" y="2565400"/>
            <a:ext cx="29527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216" r="4691" b="1203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9144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Angraecum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Mem. Mark Aldridge ‘Madison’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Gabor &amp; Julianna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Szep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28" y="980728"/>
            <a:ext cx="9180512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Any other</a:t>
            </a:r>
            <a:b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</a:b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species </a:t>
            </a:r>
            <a:r>
              <a:rPr lang="en-US" sz="6600" b="1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ORCHID</a:t>
            </a:r>
          </a:p>
          <a:p>
            <a:pPr algn="ctr">
              <a:defRPr/>
            </a:pP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Sponsored by</a:t>
            </a:r>
            <a:b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Orchid Species Society of Victoria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4" r="14262" b="6042"/>
          <a:stretch>
            <a:fillRect/>
          </a:stretch>
        </p:blipFill>
        <p:spPr bwMode="auto">
          <a:xfrm>
            <a:off x="2771775" y="2565400"/>
            <a:ext cx="3671888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364" r="14262" b="604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9144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Sudamerlycaste</a:t>
            </a: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dyeriana</a:t>
            </a: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‘Green Magic’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Dieter Weise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6473250" y="5373216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 smtClean="0"/>
              <a:t>AM/</a:t>
            </a:r>
            <a:r>
              <a:rPr lang="en-AU" sz="2000" b="1" dirty="0" err="1" smtClean="0"/>
              <a:t>OSCOV</a:t>
            </a:r>
            <a:endParaRPr lang="en-AU" sz="2000" b="1" dirty="0"/>
          </a:p>
          <a:p>
            <a:r>
              <a:rPr lang="en-AU" sz="2000" b="1" dirty="0" smtClean="0"/>
              <a:t>80.2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0" t="6387" r="11990" b="3188"/>
          <a:stretch>
            <a:fillRect/>
          </a:stretch>
        </p:blipFill>
        <p:spPr bwMode="auto">
          <a:xfrm>
            <a:off x="2627313" y="981075"/>
            <a:ext cx="3951287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2010" t="6387" r="11990" b="31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01" b="21451"/>
          <a:stretch>
            <a:fillRect/>
          </a:stretch>
        </p:blipFill>
        <p:spPr bwMode="auto">
          <a:xfrm>
            <a:off x="1908175" y="2565400"/>
            <a:ext cx="5327650" cy="384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1101" b="2145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9144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i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Huntleya</a:t>
            </a:r>
            <a:r>
              <a:rPr lang="en-US" sz="5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5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i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meleagris</a:t>
            </a:r>
            <a:r>
              <a:rPr lang="en-US" sz="5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‘Alexandra’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Michael Coker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7092280" y="5373216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/>
              <a:t>HCC/OSCOV</a:t>
            </a:r>
          </a:p>
          <a:p>
            <a:r>
              <a:rPr lang="en-AU" sz="2000" b="1" dirty="0" smtClean="0"/>
              <a:t>75.7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" t="9639" r="4489" b="7433"/>
          <a:stretch>
            <a:fillRect/>
          </a:stretch>
        </p:blipFill>
        <p:spPr bwMode="auto">
          <a:xfrm>
            <a:off x="2051050" y="981075"/>
            <a:ext cx="5257800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24" t="9639" r="4489" b="743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636838"/>
            <a:ext cx="3790950" cy="38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144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Paphinia</a:t>
            </a: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herrerae</a:t>
            </a: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‘Jurassic’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Michael Coker</a:t>
            </a:r>
          </a:p>
        </p:txBody>
      </p:sp>
      <p:sp>
        <p:nvSpPr>
          <p:cNvPr id="4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6467475" y="5517232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/>
              <a:t>HCC/OSCOV</a:t>
            </a:r>
          </a:p>
          <a:p>
            <a:r>
              <a:rPr lang="en-AU" sz="2000" b="1" dirty="0" smtClean="0"/>
              <a:t>76.4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7" t="15253" r="3345" b="9283"/>
          <a:stretch>
            <a:fillRect/>
          </a:stretch>
        </p:blipFill>
        <p:spPr bwMode="auto">
          <a:xfrm>
            <a:off x="1619250" y="2492375"/>
            <a:ext cx="6121400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317" t="15253" r="3345" b="928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Sarcochilus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Magic ‘Floral Circle’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Clive &amp;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Agi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Halls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1626668" y="5517232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/>
              <a:t>HCC/OSCOV</a:t>
            </a:r>
          </a:p>
          <a:p>
            <a:r>
              <a:rPr lang="en-AU" sz="2000" b="1" dirty="0" smtClean="0"/>
              <a:t>79.9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052513"/>
            <a:ext cx="3844925" cy="542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5" b="28473"/>
          <a:stretch>
            <a:fillRect/>
          </a:stretch>
        </p:blipFill>
        <p:spPr bwMode="auto">
          <a:xfrm>
            <a:off x="2290763" y="2565400"/>
            <a:ext cx="4562475" cy="383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5555" b="2847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9144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Cattleya</a:t>
            </a: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intermedia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f.</a:t>
            </a: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alba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‘Snow White’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Alex &amp; Bev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Mentiplay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6732240" y="5373216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/>
              <a:t>HCC/OSCOV</a:t>
            </a:r>
          </a:p>
          <a:p>
            <a:r>
              <a:rPr lang="en-AU" sz="2000" b="1" dirty="0" smtClean="0"/>
              <a:t>76.8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 b="16605"/>
          <a:stretch>
            <a:fillRect/>
          </a:stretch>
        </p:blipFill>
        <p:spPr bwMode="auto">
          <a:xfrm>
            <a:off x="2268538" y="1052513"/>
            <a:ext cx="4751387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7684" b="1660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2379663"/>
            <a:ext cx="3095625" cy="412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9144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Cymbidium</a:t>
            </a:r>
            <a:b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tigrinum</a:t>
            </a: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‘Tigress’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Dieter Weise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6144391" y="5301208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/>
              <a:t>HCC/OSCOV</a:t>
            </a:r>
          </a:p>
          <a:p>
            <a:r>
              <a:rPr lang="en-AU" sz="2000" b="1" dirty="0" smtClean="0"/>
              <a:t>76.3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" t="12697" r="16245"/>
          <a:stretch>
            <a:fillRect/>
          </a:stretch>
        </p:blipFill>
        <p:spPr bwMode="auto">
          <a:xfrm>
            <a:off x="900113" y="908050"/>
            <a:ext cx="6767512" cy="572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386" t="12697" r="1624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2204864"/>
            <a:ext cx="547260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AND THE</a:t>
            </a:r>
            <a:b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</a:b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WINNER IS . . .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4" r="14262" b="6042"/>
          <a:stretch>
            <a:fillRect/>
          </a:stretch>
        </p:blipFill>
        <p:spPr bwMode="auto">
          <a:xfrm>
            <a:off x="2771775" y="2565400"/>
            <a:ext cx="3671888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364" r="14262" b="604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9144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Sudamerlycaste</a:t>
            </a: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dyeriana</a:t>
            </a: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‘Green Magic’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Dieter Weise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041" y="1196752"/>
            <a:ext cx="8928992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Harold &amp; Florence Coker Memorial Trophy</a:t>
            </a:r>
            <a:br>
              <a:rPr lang="en-US" sz="6600" b="1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</a:br>
            <a:r>
              <a:rPr lang="en-US" sz="6600" b="1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SEEDLING ORCHID</a:t>
            </a:r>
          </a:p>
          <a:p>
            <a:pPr algn="ctr">
              <a:defRPr/>
            </a:pP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Sponsored by</a:t>
            </a:r>
          </a:p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Julian &amp; Frances Coker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6944" r="4834" b="4115"/>
          <a:stretch>
            <a:fillRect/>
          </a:stretch>
        </p:blipFill>
        <p:spPr bwMode="auto">
          <a:xfrm>
            <a:off x="2916238" y="2565400"/>
            <a:ext cx="3509962" cy="401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834" t="6944" r="4834" b="411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0"/>
            <a:ext cx="8496944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Sarcochilus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Moonglow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‘Luxury’</a:t>
            </a:r>
          </a:p>
          <a:p>
            <a:pPr algn="ctr">
              <a:defRPr/>
            </a:pP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Glenice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Simmons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2370138"/>
            <a:ext cx="324167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Paphiopedilum</a:t>
            </a:r>
            <a:b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hangianum</a:t>
            </a: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‘Julian’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Michael Coker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052513"/>
            <a:ext cx="4392613" cy="544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t="4903" r="6523" b="15456"/>
          <a:stretch>
            <a:fillRect/>
          </a:stretch>
        </p:blipFill>
        <p:spPr bwMode="auto">
          <a:xfrm>
            <a:off x="2987675" y="2492375"/>
            <a:ext cx="31686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802" t="4903" r="6523" b="1545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Paphiopedilum</a:t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Dark Knight ‘Julian’</a:t>
            </a: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Michael Coker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8" t="14922" r="30070" b="14127"/>
          <a:stretch>
            <a:fillRect/>
          </a:stretch>
        </p:blipFill>
        <p:spPr bwMode="auto">
          <a:xfrm>
            <a:off x="2627313" y="2420938"/>
            <a:ext cx="3744912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6768" t="14922" r="30070" b="1412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Paphiopedilum</a:t>
            </a:r>
            <a:b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leucochilum</a:t>
            </a: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‘Alina’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Konrad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Potocki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5" r="21747"/>
          <a:stretch>
            <a:fillRect/>
          </a:stretch>
        </p:blipFill>
        <p:spPr bwMode="auto">
          <a:xfrm>
            <a:off x="827088" y="1052513"/>
            <a:ext cx="2114550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8645" r="2174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59832" y="1628800"/>
            <a:ext cx="6084168" cy="320087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Phragmipedium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Nitidissimum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‘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Rayber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Cory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Haugh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8" r="2960" b="26482"/>
          <a:stretch>
            <a:fillRect/>
          </a:stretch>
        </p:blipFill>
        <p:spPr bwMode="auto">
          <a:xfrm>
            <a:off x="2951163" y="2382838"/>
            <a:ext cx="3241675" cy="401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6128" r="2960" b="2648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Paphiopedilum Stone Galaxy ‘Constellation’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Michael Coker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01" b="21451"/>
          <a:stretch>
            <a:fillRect/>
          </a:stretch>
        </p:blipFill>
        <p:spPr bwMode="auto">
          <a:xfrm>
            <a:off x="1908175" y="2565400"/>
            <a:ext cx="5327650" cy="384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1101" b="2145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9144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i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Huntleya</a:t>
            </a:r>
            <a:r>
              <a:rPr lang="en-US" sz="5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5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i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meleagris</a:t>
            </a:r>
            <a:r>
              <a:rPr lang="en-US" sz="5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‘Alexandra’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Michael Coker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t="5238" b="2548"/>
          <a:stretch>
            <a:fillRect/>
          </a:stretch>
        </p:blipFill>
        <p:spPr bwMode="auto">
          <a:xfrm>
            <a:off x="1871663" y="2565400"/>
            <a:ext cx="5400675" cy="382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342" t="5238" b="254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Oncidium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Donna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Buang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‘Beenak’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Clive &amp;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Agi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Halls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7" t="2545" r="28178" b="56055"/>
          <a:stretch>
            <a:fillRect/>
          </a:stretch>
        </p:blipFill>
        <p:spPr bwMode="auto">
          <a:xfrm>
            <a:off x="2987675" y="2636838"/>
            <a:ext cx="3430588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7017" t="2545" r="28178" b="5605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Paphiopedilum</a:t>
            </a:r>
            <a:b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micranthum</a:t>
            </a: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‘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Sashkia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T.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Visser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" t="600" b="45895"/>
          <a:stretch>
            <a:fillRect/>
          </a:stretch>
        </p:blipFill>
        <p:spPr bwMode="auto">
          <a:xfrm>
            <a:off x="1657350" y="2565400"/>
            <a:ext cx="5829300" cy="39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62" t="600" b="4589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Oncidium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Snowfall ‘Beenak’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Clive &amp;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Agi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Halls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2636838"/>
            <a:ext cx="53467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Sarcochilus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Glenda ‘Beenak’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Clive &amp;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Agi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Halls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 t="2380" b="4758"/>
          <a:stretch>
            <a:fillRect/>
          </a:stretch>
        </p:blipFill>
        <p:spPr bwMode="auto">
          <a:xfrm>
            <a:off x="3276600" y="2401888"/>
            <a:ext cx="2590800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722" t="2380" b="475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Dendrobium</a:t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Brimbank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Mikado ‘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RACB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Robin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Bavinton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2565400"/>
            <a:ext cx="53467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Sarcochilus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Glenda ‘Beenak’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Clive &amp;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Agi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Halls</a:t>
            </a:r>
          </a:p>
        </p:txBody>
      </p:sp>
      <p:sp>
        <p:nvSpPr>
          <p:cNvPr id="4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1882666" y="5796380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/>
              <a:t>HCC/OSCOV</a:t>
            </a:r>
          </a:p>
          <a:p>
            <a:r>
              <a:rPr lang="en-AU" sz="2000" b="1" dirty="0" smtClean="0"/>
              <a:t>77.5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6" t="10942" r="7069" b="27106"/>
          <a:stretch>
            <a:fillRect/>
          </a:stretch>
        </p:blipFill>
        <p:spPr bwMode="auto">
          <a:xfrm>
            <a:off x="1116013" y="2565400"/>
            <a:ext cx="6784975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856" t="10942" r="7069" b="2710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Dendrobium</a:t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Currajung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‘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RACB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Robin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Bavinton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5" t="26199" r="39763" b="33200"/>
          <a:stretch>
            <a:fillRect/>
          </a:stretch>
        </p:blipFill>
        <p:spPr bwMode="auto">
          <a:xfrm>
            <a:off x="2735263" y="3429000"/>
            <a:ext cx="3673475" cy="304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675" t="26199" r="39763" b="3320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320087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Paphiopedilum</a:t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Hung Sheng Vanilla</a:t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‘Dark Sugar’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V. &amp; A.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Helbig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Paphiopedilum </a:t>
            </a:r>
            <a:r>
              <a:rPr lang="en-US" sz="5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sukhakulii</a:t>
            </a: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‘Spotted Leopard’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Michael Coker</a:t>
            </a:r>
          </a:p>
        </p:txBody>
      </p:sp>
      <p:pic>
        <p:nvPicPr>
          <p:cNvPr id="30003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565400"/>
            <a:ext cx="568325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0" r="6273"/>
          <a:stretch>
            <a:fillRect/>
          </a:stretch>
        </p:blipFill>
        <p:spPr bwMode="auto">
          <a:xfrm>
            <a:off x="2627313" y="2492375"/>
            <a:ext cx="4225925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540" r="627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Paphiopedilum</a:t>
            </a:r>
            <a:b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hookerae</a:t>
            </a: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‘Distinction’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Craig &amp; Fiona Miles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7" t="28581" r="20715" b="10701"/>
          <a:stretch>
            <a:fillRect/>
          </a:stretch>
        </p:blipFill>
        <p:spPr bwMode="auto">
          <a:xfrm>
            <a:off x="3276600" y="2492375"/>
            <a:ext cx="2716213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3717" t="28581" r="20715" b="1070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Cymbidium</a:t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Kimberley Jungle ‘Kimberley’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J. Robertson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7" r="14265" b="29155"/>
          <a:stretch>
            <a:fillRect/>
          </a:stretch>
        </p:blipFill>
        <p:spPr bwMode="auto">
          <a:xfrm>
            <a:off x="2705100" y="2565400"/>
            <a:ext cx="3733800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1317" r="14265" b="2915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Cymbidium</a:t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Blushing ‘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Hazlewood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K. Wilson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2204864"/>
            <a:ext cx="547260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AND THE</a:t>
            </a:r>
            <a:b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</a:b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WINNER IS . . .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0" r="6273"/>
          <a:stretch>
            <a:fillRect/>
          </a:stretch>
        </p:blipFill>
        <p:spPr bwMode="auto">
          <a:xfrm>
            <a:off x="2627313" y="2492375"/>
            <a:ext cx="4225925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540" r="627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Paphiopedilum</a:t>
            </a:r>
            <a:b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hookerae</a:t>
            </a: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‘Distinction’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Craig &amp; Fiona Miles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000" y="1340768"/>
            <a:ext cx="8928992" cy="40626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Award</a:t>
            </a:r>
            <a:b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</a:b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of quality</a:t>
            </a:r>
            <a:endParaRPr lang="en-US" sz="6600" b="1" dirty="0">
              <a:ln w="19050">
                <a:solidFill>
                  <a:srgbClr val="4BACC6">
                    <a:lumMod val="40000"/>
                    <a:lumOff val="60000"/>
                  </a:srgb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/>
            </a:endParaRPr>
          </a:p>
          <a:p>
            <a:pPr algn="ctr">
              <a:defRPr/>
            </a:pP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Sponsored by</a:t>
            </a:r>
            <a:b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Ringwood Orchid Society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8" b="13081"/>
          <a:stretch>
            <a:fillRect/>
          </a:stretch>
        </p:blipFill>
        <p:spPr bwMode="auto">
          <a:xfrm>
            <a:off x="323850" y="2246313"/>
            <a:ext cx="4727575" cy="36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9238" b="1308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53888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Sarcochilus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Glenda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Clive &amp;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Agi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Halls</a:t>
            </a:r>
          </a:p>
        </p:txBody>
      </p:sp>
      <p:pic>
        <p:nvPicPr>
          <p:cNvPr id="31232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" t="6152" r="9116" b="2951"/>
          <a:stretch>
            <a:fillRect/>
          </a:stretch>
        </p:blipFill>
        <p:spPr bwMode="auto">
          <a:xfrm>
            <a:off x="5364163" y="1844675"/>
            <a:ext cx="3240087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97" t="6152" r="9116" b="295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6876256" y="1844675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 smtClean="0"/>
              <a:t>HCC/</a:t>
            </a:r>
            <a:r>
              <a:rPr lang="en-AU" sz="2000" b="1" dirty="0" err="1" smtClean="0"/>
              <a:t>OSCOV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" t="6152" r="9116" b="2951"/>
          <a:stretch>
            <a:fillRect/>
          </a:stretch>
        </p:blipFill>
        <p:spPr bwMode="auto">
          <a:xfrm>
            <a:off x="2555875" y="981075"/>
            <a:ext cx="3960813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97" t="6152" r="9116" b="295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" t="5016" r="2917" b="9705"/>
          <a:stretch>
            <a:fillRect/>
          </a:stretch>
        </p:blipFill>
        <p:spPr bwMode="auto">
          <a:xfrm>
            <a:off x="539750" y="2786063"/>
            <a:ext cx="4895850" cy="297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41" t="5016" r="2917" b="970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Paphiopedilum</a:t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Stone Galaxy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Michael Coker</a:t>
            </a:r>
          </a:p>
        </p:txBody>
      </p:sp>
      <p:pic>
        <p:nvPicPr>
          <p:cNvPr id="314372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8"/>
          <a:stretch>
            <a:fillRect/>
          </a:stretch>
        </p:blipFill>
        <p:spPr bwMode="auto">
          <a:xfrm>
            <a:off x="6257925" y="2205038"/>
            <a:ext cx="2297113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64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7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273550"/>
            <a:ext cx="2097087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7406481" y="5877272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 smtClean="0"/>
              <a:t>HCC/</a:t>
            </a:r>
            <a:r>
              <a:rPr lang="en-AU" sz="2000" b="1" dirty="0" err="1" smtClean="0"/>
              <a:t>OSCOV</a:t>
            </a:r>
            <a:endParaRPr lang="en-AU" sz="2000" b="1" dirty="0"/>
          </a:p>
        </p:txBody>
      </p:sp>
      <p:sp>
        <p:nvSpPr>
          <p:cNvPr id="7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7406481" y="3587260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 smtClean="0"/>
              <a:t>AM/</a:t>
            </a:r>
            <a:r>
              <a:rPr lang="en-AU" sz="2000" b="1" dirty="0" err="1" smtClean="0"/>
              <a:t>OSCOV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2204864"/>
            <a:ext cx="547260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AND THE</a:t>
            </a:r>
            <a:b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</a:b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WINNER IS . . .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" t="5016" r="2917" b="9705"/>
          <a:stretch>
            <a:fillRect/>
          </a:stretch>
        </p:blipFill>
        <p:spPr bwMode="auto">
          <a:xfrm>
            <a:off x="1403350" y="2565400"/>
            <a:ext cx="6264275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41" t="5016" r="2917" b="970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Paphiopedilum</a:t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Stone Galaxy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Michael Coker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568" y="1412776"/>
            <a:ext cx="8928992" cy="40626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Best cultured</a:t>
            </a:r>
            <a:b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</a:b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hybrid </a:t>
            </a:r>
            <a:r>
              <a:rPr lang="en-US" sz="6600" b="1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ORCHID</a:t>
            </a:r>
          </a:p>
          <a:p>
            <a:pPr algn="ctr">
              <a:defRPr/>
            </a:pP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Sponsored by</a:t>
            </a:r>
            <a:b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Berwick Orchid Society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72"/>
          <a:stretch>
            <a:fillRect/>
          </a:stretch>
        </p:blipFill>
        <p:spPr bwMode="auto">
          <a:xfrm>
            <a:off x="2843213" y="3429000"/>
            <a:ext cx="3668712" cy="320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4187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320087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Cymbidium</a:t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Laramie Gold ‘Golden Anniversary’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Terry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Poulton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3489325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85308" y="1484784"/>
            <a:ext cx="5220072" cy="320087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Paphiopedilum Saint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Swithin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‘Julian’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Michael Coker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4067944" y="5373216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 smtClean="0"/>
              <a:t>CC/</a:t>
            </a:r>
            <a:r>
              <a:rPr lang="en-AU" sz="2000" b="1" dirty="0" err="1" smtClean="0"/>
              <a:t>OSCOV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908050"/>
            <a:ext cx="3671888" cy="557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r="4691" b="12038"/>
          <a:stretch>
            <a:fillRect/>
          </a:stretch>
        </p:blipFill>
        <p:spPr bwMode="auto">
          <a:xfrm>
            <a:off x="3059113" y="2565400"/>
            <a:ext cx="29527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216" r="4691" b="1203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9144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Angraecum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Mem. Mark Aldridge ‘Madison’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Gabor &amp; Julianna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Szep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6071457" y="5517232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 smtClean="0"/>
              <a:t>CC/</a:t>
            </a:r>
            <a:r>
              <a:rPr lang="en-AU" sz="2000" b="1" dirty="0" err="1" smtClean="0"/>
              <a:t>OSCOV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27448" r="2950" b="4782"/>
          <a:stretch>
            <a:fillRect/>
          </a:stretch>
        </p:blipFill>
        <p:spPr bwMode="auto">
          <a:xfrm>
            <a:off x="468313" y="2492375"/>
            <a:ext cx="8207375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364" t="27448" r="2950" b="478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Sarcochilus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Weinhart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‘Magic Wein’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V. &amp; A.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Helbig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7318320" y="5809092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 smtClean="0"/>
              <a:t>CC/</a:t>
            </a:r>
            <a:r>
              <a:rPr lang="en-AU" sz="2000" b="1" dirty="0" err="1" smtClean="0"/>
              <a:t>OSCOV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" t="3600" r="8792" b="4939"/>
          <a:stretch>
            <a:fillRect/>
          </a:stretch>
        </p:blipFill>
        <p:spPr bwMode="auto">
          <a:xfrm>
            <a:off x="1908175" y="2636838"/>
            <a:ext cx="561657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219" t="3600" r="8792" b="493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Laeliocattleya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Santa Barbara Sunset ‘Devon’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Colin &amp; Karen Gillespie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6571746" y="5229200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 smtClean="0"/>
              <a:t>CC/</a:t>
            </a:r>
            <a:r>
              <a:rPr lang="en-AU" sz="2000" b="1" dirty="0" err="1" smtClean="0"/>
              <a:t>OSCOV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9" b="26762"/>
          <a:stretch>
            <a:fillRect/>
          </a:stretch>
        </p:blipFill>
        <p:spPr bwMode="auto">
          <a:xfrm>
            <a:off x="2268538" y="2565400"/>
            <a:ext cx="4895850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3689" b="2676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Sarcochilus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Evelyn ‘Beenak’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Clive &amp;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Agi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Halls</a:t>
            </a:r>
          </a:p>
        </p:txBody>
      </p:sp>
      <p:sp>
        <p:nvSpPr>
          <p:cNvPr id="4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5258380" y="5517232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/>
              <a:t>HCC/OSCOV</a:t>
            </a:r>
          </a:p>
          <a:p>
            <a:r>
              <a:rPr lang="en-AU" sz="2000" b="1" dirty="0" smtClean="0"/>
              <a:t>79.0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9" r="8240" b="15356"/>
          <a:stretch>
            <a:fillRect/>
          </a:stretch>
        </p:blipFill>
        <p:spPr bwMode="auto">
          <a:xfrm>
            <a:off x="1476375" y="2636838"/>
            <a:ext cx="6624638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2009" r="8240" b="1535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Cymbidium</a:t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Sarah Jean ‘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Ena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Langdale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N. Blamey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7380312" y="5783692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 smtClean="0"/>
              <a:t>CC/</a:t>
            </a:r>
            <a:r>
              <a:rPr lang="en-AU" sz="2000" b="1" dirty="0" err="1" smtClean="0"/>
              <a:t>OSCOV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5" t="4964" r="14459" b="10960"/>
          <a:stretch>
            <a:fillRect/>
          </a:stretch>
        </p:blipFill>
        <p:spPr bwMode="auto">
          <a:xfrm>
            <a:off x="1857375" y="2492375"/>
            <a:ext cx="5429250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675" t="4964" r="14459" b="1096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Cymbidium</a:t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Devon Odyssey ‘Wendy’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Colin &amp; Karen Gillespie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7020272" y="5517232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 smtClean="0"/>
              <a:t>CC/</a:t>
            </a:r>
            <a:r>
              <a:rPr lang="en-AU" sz="2000" b="1" dirty="0" err="1" smtClean="0"/>
              <a:t>OSCOV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5" r="12239" b="4169"/>
          <a:stretch>
            <a:fillRect/>
          </a:stretch>
        </p:blipFill>
        <p:spPr bwMode="auto">
          <a:xfrm>
            <a:off x="1201678" y="2402146"/>
            <a:ext cx="5975350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4245" r="12239" b="41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Masdevallia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Kimballiana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‘Yellow Doll’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Marita Anderson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7020272" y="5661248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 smtClean="0"/>
              <a:t>CC/</a:t>
            </a:r>
            <a:r>
              <a:rPr lang="en-AU" sz="2000" b="1" dirty="0" err="1" smtClean="0"/>
              <a:t>OSCOV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9" r="11394"/>
          <a:stretch>
            <a:fillRect/>
          </a:stretch>
        </p:blipFill>
        <p:spPr bwMode="auto">
          <a:xfrm>
            <a:off x="250825" y="1412875"/>
            <a:ext cx="4530725" cy="533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0399" r="1139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1268760"/>
            <a:ext cx="4572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Dendrobium</a:t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Tania ‘Stars’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Jeanne Dunn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4951992" y="5373216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 smtClean="0"/>
              <a:t>CC/</a:t>
            </a:r>
            <a:r>
              <a:rPr lang="en-AU" sz="2000" b="1" dirty="0" err="1" smtClean="0"/>
              <a:t>OSCOV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" b="31345"/>
          <a:stretch>
            <a:fillRect/>
          </a:stretch>
        </p:blipFill>
        <p:spPr bwMode="auto">
          <a:xfrm>
            <a:off x="2617788" y="2370138"/>
            <a:ext cx="3908425" cy="416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452" b="3134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Masdevallia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Rubicon ‘Storm’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Marita Anderson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6440611" y="5589240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 smtClean="0"/>
              <a:t>CC/</a:t>
            </a:r>
            <a:r>
              <a:rPr lang="en-AU" sz="2000" b="1" dirty="0" err="1" smtClean="0"/>
              <a:t>OSCOV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2204864"/>
            <a:ext cx="547260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AND THE</a:t>
            </a:r>
            <a:b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</a:b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WINNER IS . . .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3489325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85308" y="1484784"/>
            <a:ext cx="5220072" cy="320087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Paphiopedilum Saint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Swithin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‘Julian’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Michael Coker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424" y="1340768"/>
            <a:ext cx="8928992" cy="40626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Best cultured</a:t>
            </a:r>
            <a:b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</a:b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species </a:t>
            </a:r>
            <a:r>
              <a:rPr lang="en-US" sz="6600" b="1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ORCHID</a:t>
            </a:r>
          </a:p>
          <a:p>
            <a:pPr algn="ctr">
              <a:defRPr/>
            </a:pP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Sponsored by Maroondah Orchid Society</a:t>
            </a: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4" r="14262" b="6042"/>
          <a:stretch>
            <a:fillRect/>
          </a:stretch>
        </p:blipFill>
        <p:spPr bwMode="auto">
          <a:xfrm>
            <a:off x="2771775" y="2565400"/>
            <a:ext cx="3671888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364" r="14262" b="604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9144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Sudamerlycaste</a:t>
            </a: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dyeriana</a:t>
            </a: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‘Green Magic’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Dieter Weise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6440106" y="5445224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 smtClean="0"/>
              <a:t>CC/</a:t>
            </a:r>
            <a:r>
              <a:rPr lang="en-AU" sz="2000" b="1" dirty="0" err="1" smtClean="0"/>
              <a:t>OSCOV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144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Oncidium</a:t>
            </a: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sotoanum</a:t>
            </a: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‘Sarah D’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Elena &amp; Terry Stiles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564904"/>
            <a:ext cx="4752528" cy="3985348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6732240" y="5589240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 smtClean="0"/>
              <a:t>CC/</a:t>
            </a:r>
            <a:r>
              <a:rPr lang="en-AU" sz="2000" b="1" dirty="0" err="1" smtClean="0"/>
              <a:t>OSCOV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5" r="14091" b="9560"/>
          <a:stretch>
            <a:fillRect/>
          </a:stretch>
        </p:blipFill>
        <p:spPr bwMode="auto">
          <a:xfrm>
            <a:off x="2195513" y="981075"/>
            <a:ext cx="5040312" cy="555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9395" r="14091" b="956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3"/>
          <a:stretch>
            <a:fillRect/>
          </a:stretch>
        </p:blipFill>
        <p:spPr bwMode="auto">
          <a:xfrm>
            <a:off x="1476375" y="1268413"/>
            <a:ext cx="6480175" cy="510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472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" b="3700"/>
          <a:stretch>
            <a:fillRect/>
          </a:stretch>
        </p:blipFill>
        <p:spPr bwMode="auto">
          <a:xfrm>
            <a:off x="3276600" y="2492375"/>
            <a:ext cx="2879725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3346" b="370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Dendrobium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tetragonum</a:t>
            </a: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‘St.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Austel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Marilyn &amp; Barry Larkin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6071457" y="5517232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 smtClean="0"/>
              <a:t>CC/</a:t>
            </a:r>
            <a:r>
              <a:rPr lang="en-AU" sz="2000" b="1" dirty="0" err="1" smtClean="0"/>
              <a:t>OSCOV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4" r="9787"/>
          <a:stretch>
            <a:fillRect/>
          </a:stretch>
        </p:blipFill>
        <p:spPr bwMode="auto">
          <a:xfrm>
            <a:off x="827088" y="1052513"/>
            <a:ext cx="2592387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9614" r="97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07904" y="1844824"/>
            <a:ext cx="493204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Diuris</a:t>
            </a: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orientis</a:t>
            </a: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‘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Langwarrin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Alan Rogers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3419475" y="5517232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 smtClean="0"/>
              <a:t>CC/</a:t>
            </a:r>
            <a:r>
              <a:rPr lang="en-AU" sz="2000" b="1" dirty="0" err="1" smtClean="0"/>
              <a:t>OSCOV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r="13037" b="8160"/>
          <a:stretch>
            <a:fillRect/>
          </a:stretch>
        </p:blipFill>
        <p:spPr bwMode="auto">
          <a:xfrm>
            <a:off x="2771775" y="1052513"/>
            <a:ext cx="3240088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751" r="13037" b="816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2379663"/>
            <a:ext cx="3095625" cy="412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9144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Cymbidium</a:t>
            </a:r>
            <a:b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tigrinum</a:t>
            </a: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‘Tigress’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Dieter Weise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6071457" y="5517232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 smtClean="0"/>
              <a:t>CC/</a:t>
            </a:r>
            <a:r>
              <a:rPr lang="en-AU" sz="2000" b="1" dirty="0" err="1" smtClean="0"/>
              <a:t>OSCOV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" t="7805" r="13741" b="3976"/>
          <a:stretch>
            <a:fillRect/>
          </a:stretch>
        </p:blipFill>
        <p:spPr bwMode="auto">
          <a:xfrm>
            <a:off x="1835696" y="2564904"/>
            <a:ext cx="5113337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671" t="7805" r="13741" b="397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Dendrobium</a:t>
            </a:r>
            <a:b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striolatum</a:t>
            </a: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‘Magic’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Murray Harding &amp; Di Lester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6804248" y="5517232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 smtClean="0"/>
              <a:t>CC/</a:t>
            </a:r>
            <a:r>
              <a:rPr lang="en-AU" sz="2000" b="1" dirty="0" err="1" smtClean="0"/>
              <a:t>OSCOV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2204864"/>
            <a:ext cx="547260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AND THE</a:t>
            </a:r>
            <a:b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</a:b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WINNER IS . . .</a:t>
            </a: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4" r="14262" b="6042"/>
          <a:stretch>
            <a:fillRect/>
          </a:stretch>
        </p:blipFill>
        <p:spPr bwMode="auto">
          <a:xfrm>
            <a:off x="2771775" y="2565400"/>
            <a:ext cx="3671888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364" r="14262" b="604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9144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Sudamerlycaste</a:t>
            </a: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dyeriana</a:t>
            </a: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‘Green Magic’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Dieter Weise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556792"/>
            <a:ext cx="8928992" cy="40626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Memoria Gunter </a:t>
            </a:r>
            <a:r>
              <a:rPr lang="en-US" sz="6600" b="1" dirty="0" err="1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Haar</a:t>
            </a:r>
            <a:r>
              <a:rPr lang="en-US" sz="6600" b="1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/>
            </a:r>
            <a:br>
              <a:rPr lang="en-US" sz="6600" b="1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</a:b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best cultured </a:t>
            </a:r>
            <a:r>
              <a:rPr lang="en-US" sz="6600" b="1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ORCHID</a:t>
            </a:r>
          </a:p>
          <a:p>
            <a:pPr algn="ctr">
              <a:defRPr/>
            </a:pP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Sponsored by</a:t>
            </a:r>
          </a:p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OSCOV</a:t>
            </a: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4" r="14262" b="6042"/>
          <a:stretch>
            <a:fillRect/>
          </a:stretch>
        </p:blipFill>
        <p:spPr bwMode="auto">
          <a:xfrm>
            <a:off x="5580063" y="3544888"/>
            <a:ext cx="267017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364" r="14262" b="604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4008" y="980728"/>
            <a:ext cx="421196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Sudamerlycaste</a:t>
            </a:r>
            <a:r>
              <a:rPr lang="en-US" sz="4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dyeriana</a:t>
            </a:r>
            <a:r>
              <a:rPr lang="en-US" sz="4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‘Green Magic’</a:t>
            </a:r>
          </a:p>
          <a:p>
            <a:pPr algn="ctr">
              <a:defRPr/>
            </a:pP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Dieter Weise</a:t>
            </a:r>
          </a:p>
        </p:txBody>
      </p:sp>
      <p:pic>
        <p:nvPicPr>
          <p:cNvPr id="367620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573463"/>
            <a:ext cx="191770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886" y="980728"/>
            <a:ext cx="396044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Paphiopedilum Saint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Swithin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‘Julian’</a:t>
            </a:r>
          </a:p>
          <a:p>
            <a:pPr algn="ctr">
              <a:defRPr/>
            </a:pP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Michael Coker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27448" r="2950" b="4782"/>
          <a:stretch>
            <a:fillRect/>
          </a:stretch>
        </p:blipFill>
        <p:spPr bwMode="auto">
          <a:xfrm>
            <a:off x="468313" y="2492375"/>
            <a:ext cx="8207375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364" t="27448" r="2950" b="478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Sarcochilus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Weinhart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‘Magic Wein’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V. &amp; A.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Helbig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7380312" y="5908422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/>
              <a:t>HCC/OSCOV</a:t>
            </a:r>
          </a:p>
          <a:p>
            <a:r>
              <a:rPr lang="en-AU" sz="2000" b="1" dirty="0" smtClean="0"/>
              <a:t>76.5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2204864"/>
            <a:ext cx="547260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AND THE</a:t>
            </a:r>
            <a:b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</a:b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WINNER IS . . .</a:t>
            </a: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3489325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85308" y="1484784"/>
            <a:ext cx="5220072" cy="320087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Paphiopedilum Saint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Swithin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‘Julian’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Michael Coker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060848"/>
            <a:ext cx="8064896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And </a:t>
            </a:r>
            <a:r>
              <a:rPr lang="en-US" sz="6600" b="1" cap="all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The </a:t>
            </a:r>
            <a:r>
              <a:rPr lang="en-US" sz="6600" b="1" i="1" cap="all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11 </a:t>
            </a: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finalists for the 2019 </a:t>
            </a:r>
            <a:r>
              <a:rPr lang="en-US" sz="6600" b="1" cap="all" dirty="0" err="1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vooty</a:t>
            </a: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/>
            </a:r>
            <a:b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</a:b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are . . .</a:t>
            </a: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548631" y="3060233"/>
            <a:ext cx="237626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Australian Native Hybrid #1 </a:t>
            </a: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6641405" y="3154732"/>
            <a:ext cx="208823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Australian Native Species</a:t>
            </a: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>
          <a:xfrm>
            <a:off x="692647" y="5947535"/>
            <a:ext cx="208823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Cymbidium Hybrid</a:t>
            </a:r>
          </a:p>
        </p:txBody>
      </p:sp>
      <p:sp>
        <p:nvSpPr>
          <p:cNvPr id="9" name="Rectangle 8">
            <a:extLst>
              <a:ext uri="{FF2B5EF4-FFF2-40B4-BE49-F238E27FC236}"/>
            </a:extLst>
          </p:cNvPr>
          <p:cNvSpPr/>
          <p:nvPr/>
        </p:nvSpPr>
        <p:spPr>
          <a:xfrm>
            <a:off x="3861176" y="5947535"/>
            <a:ext cx="208823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Laeliinae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Hybrid</a:t>
            </a:r>
          </a:p>
        </p:txBody>
      </p:sp>
      <p:sp>
        <p:nvSpPr>
          <p:cNvPr id="10" name="Rectangle 9">
            <a:extLst>
              <a:ext uri="{FF2B5EF4-FFF2-40B4-BE49-F238E27FC236}"/>
            </a:extLst>
          </p:cNvPr>
          <p:cNvSpPr/>
          <p:nvPr/>
        </p:nvSpPr>
        <p:spPr>
          <a:xfrm>
            <a:off x="6641405" y="5905412"/>
            <a:ext cx="208823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Masdevallia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Hybrid</a:t>
            </a:r>
          </a:p>
        </p:txBody>
      </p:sp>
      <p:sp>
        <p:nvSpPr>
          <p:cNvPr id="15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3380392" y="3087870"/>
            <a:ext cx="237626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Australian Native Hybrid #2 </a:t>
            </a:r>
          </a:p>
        </p:txBody>
      </p:sp>
      <p:pic>
        <p:nvPicPr>
          <p:cNvPr id="37376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6944" r="4834" b="4115"/>
          <a:stretch>
            <a:fillRect/>
          </a:stretch>
        </p:blipFill>
        <p:spPr bwMode="auto">
          <a:xfrm>
            <a:off x="1042988" y="1125538"/>
            <a:ext cx="14859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834" t="6944" r="4834" b="411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376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1"/>
          <a:stretch>
            <a:fillRect/>
          </a:stretch>
        </p:blipFill>
        <p:spPr bwMode="auto">
          <a:xfrm>
            <a:off x="3725863" y="965200"/>
            <a:ext cx="1685925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052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377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" t="7805" r="13741" b="3976"/>
          <a:stretch>
            <a:fillRect/>
          </a:stretch>
        </p:blipFill>
        <p:spPr bwMode="auto">
          <a:xfrm>
            <a:off x="6551613" y="1185863"/>
            <a:ext cx="2160587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671" t="7805" r="13741" b="397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3771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0" t="7573" r="21440" b="5415"/>
          <a:stretch>
            <a:fillRect/>
          </a:stretch>
        </p:blipFill>
        <p:spPr bwMode="auto">
          <a:xfrm>
            <a:off x="952500" y="4006850"/>
            <a:ext cx="1668463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1440" t="7573" r="21440" b="541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3772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3" r="4655" b="6470"/>
          <a:stretch>
            <a:fillRect/>
          </a:stretch>
        </p:blipFill>
        <p:spPr bwMode="auto">
          <a:xfrm>
            <a:off x="3990975" y="4060825"/>
            <a:ext cx="175577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7153" r="4655" b="647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377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4" t="5919" r="18546" b="17094"/>
          <a:stretch>
            <a:fillRect/>
          </a:stretch>
        </p:blipFill>
        <p:spPr bwMode="auto">
          <a:xfrm>
            <a:off x="6551613" y="4113213"/>
            <a:ext cx="2046287" cy="158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234" t="5919" r="18546" b="1709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683568" y="3062623"/>
            <a:ext cx="208823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Oncidiinae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Hybrid</a:t>
            </a: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3610127" y="3043296"/>
            <a:ext cx="208823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Paphiopedilum Hybrid</a:t>
            </a: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>
          <a:xfrm>
            <a:off x="6444208" y="3075057"/>
            <a:ext cx="208823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Paphiopedilum Species</a:t>
            </a:r>
          </a:p>
        </p:txBody>
      </p:sp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>
          <a:xfrm>
            <a:off x="2352371" y="5837914"/>
            <a:ext cx="208823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Any Other</a:t>
            </a:r>
            <a:b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Hybrid</a:t>
            </a:r>
          </a:p>
        </p:txBody>
      </p:sp>
      <p:sp>
        <p:nvSpPr>
          <p:cNvPr id="9" name="Rectangle 8">
            <a:extLst>
              <a:ext uri="{FF2B5EF4-FFF2-40B4-BE49-F238E27FC236}"/>
            </a:extLst>
          </p:cNvPr>
          <p:cNvSpPr/>
          <p:nvPr/>
        </p:nvSpPr>
        <p:spPr>
          <a:xfrm>
            <a:off x="5202068" y="5837914"/>
            <a:ext cx="208823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Any Other Species</a:t>
            </a:r>
          </a:p>
        </p:txBody>
      </p:sp>
      <p:pic>
        <p:nvPicPr>
          <p:cNvPr id="37479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t="5238" b="2548"/>
          <a:stretch>
            <a:fillRect/>
          </a:stretch>
        </p:blipFill>
        <p:spPr bwMode="auto">
          <a:xfrm>
            <a:off x="395288" y="1100138"/>
            <a:ext cx="2376487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342" t="5238" b="254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479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0" r="6273"/>
          <a:stretch>
            <a:fillRect/>
          </a:stretch>
        </p:blipFill>
        <p:spPr bwMode="auto">
          <a:xfrm>
            <a:off x="6588125" y="1100138"/>
            <a:ext cx="18002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540" r="627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479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1122363"/>
            <a:ext cx="2130425" cy="16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4794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b="17647"/>
          <a:stretch>
            <a:fillRect/>
          </a:stretch>
        </p:blipFill>
        <p:spPr bwMode="auto">
          <a:xfrm>
            <a:off x="2528888" y="3448050"/>
            <a:ext cx="1735137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959" b="1764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479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4" r="14262" b="6042"/>
          <a:stretch>
            <a:fillRect/>
          </a:stretch>
        </p:blipFill>
        <p:spPr bwMode="auto">
          <a:xfrm>
            <a:off x="5441950" y="3852863"/>
            <a:ext cx="160972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364" r="14262" b="604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704" y="2060848"/>
            <a:ext cx="5472608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AND THE </a:t>
            </a:r>
            <a:r>
              <a:rPr lang="en-US" sz="6600" b="1" cap="all" dirty="0" err="1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VOOTY</a:t>
            </a: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 2019</a:t>
            </a:r>
            <a:b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</a:b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WINNER IS . . .</a:t>
            </a: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565400"/>
            <a:ext cx="5129213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144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Paphiopedilum</a:t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Peppercorn ‘Alexandra’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Michael Coker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2348880"/>
            <a:ext cx="6624736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The End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08" y="764704"/>
            <a:ext cx="8928992" cy="60016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Mem. Chris Waterman</a:t>
            </a:r>
            <a:br>
              <a:rPr lang="en-US" sz="6600" b="1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</a:br>
            <a:r>
              <a:rPr lang="en-US" sz="6600" b="1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AU</a:t>
            </a:r>
            <a:r>
              <a:rPr lang="en-US" sz="6600" b="1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alibri"/>
              </a:rPr>
              <a:t>ST</a:t>
            </a:r>
            <a:r>
              <a:rPr lang="en-US" sz="6600" b="1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RALIAN NATIVE</a:t>
            </a:r>
          </a:p>
          <a:p>
            <a:pPr algn="ctr">
              <a:defRPr/>
            </a:pPr>
            <a:r>
              <a:rPr lang="en-US" sz="6600" b="1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HYBRID ORCHID</a:t>
            </a:r>
          </a:p>
          <a:p>
            <a:pPr algn="ctr">
              <a:defRPr/>
            </a:pP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Sponsored by</a:t>
            </a:r>
          </a:p>
          <a:p>
            <a:pPr algn="ctr">
              <a:defRPr/>
            </a:pPr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Mornington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Peninsula</a:t>
            </a:r>
            <a:b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Orchid Society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5" r="17596" b="2625"/>
          <a:stretch>
            <a:fillRect/>
          </a:stretch>
        </p:blipFill>
        <p:spPr bwMode="auto">
          <a:xfrm>
            <a:off x="1692275" y="1052513"/>
            <a:ext cx="5529263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6805" r="17596" b="262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8" r="7883" b="6837"/>
          <a:stretch>
            <a:fillRect/>
          </a:stretch>
        </p:blipFill>
        <p:spPr bwMode="auto">
          <a:xfrm>
            <a:off x="1918086" y="2564904"/>
            <a:ext cx="5348288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238" r="7883" b="683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Dendrobium</a:t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Cosmic Opal ‘Nebula’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Marita Anderson</a:t>
            </a:r>
          </a:p>
        </p:txBody>
      </p:sp>
      <p:sp>
        <p:nvSpPr>
          <p:cNvPr id="4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7237992" y="5661248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/>
              <a:t>HCC/OSCOV</a:t>
            </a:r>
          </a:p>
          <a:p>
            <a:r>
              <a:rPr lang="en-AU" sz="2000" b="1" dirty="0" smtClean="0"/>
              <a:t>79.5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7885112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0" t="4816" r="11546" b="25475"/>
          <a:stretch>
            <a:fillRect/>
          </a:stretch>
        </p:blipFill>
        <p:spPr bwMode="auto">
          <a:xfrm>
            <a:off x="1043608" y="2564904"/>
            <a:ext cx="6480175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3950" t="4816" r="11546" b="2547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Dendrobium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Brimbank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Dark Night ‘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Firedance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Marita Anderson</a:t>
            </a:r>
          </a:p>
        </p:txBody>
      </p:sp>
      <p:sp>
        <p:nvSpPr>
          <p:cNvPr id="4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7380312" y="5589240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/>
              <a:t>HCC/OSCOV</a:t>
            </a:r>
          </a:p>
          <a:p>
            <a:r>
              <a:rPr lang="en-AU" sz="2000" b="1" dirty="0" smtClean="0"/>
              <a:t>76.8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5" t="9203" r="12386" b="23599"/>
          <a:stretch>
            <a:fillRect/>
          </a:stretch>
        </p:blipFill>
        <p:spPr bwMode="auto">
          <a:xfrm>
            <a:off x="539750" y="1412875"/>
            <a:ext cx="814705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405" t="9203" r="12386" b="2359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 t="2380" b="4758"/>
          <a:stretch>
            <a:fillRect/>
          </a:stretch>
        </p:blipFill>
        <p:spPr bwMode="auto">
          <a:xfrm>
            <a:off x="3276600" y="2401888"/>
            <a:ext cx="2590800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722" t="2380" b="475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Dendrobium</a:t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Brimbank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Mikado ‘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RACB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Robin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Bavinton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5867400" y="5445224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/>
              <a:t>HCC/OSCOV</a:t>
            </a:r>
          </a:p>
          <a:p>
            <a:r>
              <a:rPr lang="en-AU" sz="2000" b="1" dirty="0" smtClean="0"/>
              <a:t>78.3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7777162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2362" r="28738" b="11407"/>
          <a:stretch>
            <a:fillRect/>
          </a:stretch>
        </p:blipFill>
        <p:spPr bwMode="auto">
          <a:xfrm>
            <a:off x="2341563" y="2565400"/>
            <a:ext cx="4460875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475" t="2362" r="28738" b="1140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Dendrobium</a:t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Florafest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Indigo ‘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RACB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Robin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Bavinton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6660232" y="5517232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/>
              <a:t>HCC/OSCOV</a:t>
            </a:r>
          </a:p>
          <a:p>
            <a:r>
              <a:rPr lang="en-AU" sz="2000" b="1" dirty="0" smtClean="0"/>
              <a:t>79.3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68413"/>
            <a:ext cx="7562850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6" t="10942" r="7069" b="27106"/>
          <a:stretch>
            <a:fillRect/>
          </a:stretch>
        </p:blipFill>
        <p:spPr bwMode="auto">
          <a:xfrm>
            <a:off x="1116013" y="2565400"/>
            <a:ext cx="6784975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856" t="10942" r="7069" b="2710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Dendrobium</a:t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Currajung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‘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RACB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Robin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Bavinton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6660232" y="2852936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/>
              <a:t>HCC/OSCOV</a:t>
            </a:r>
          </a:p>
          <a:p>
            <a:r>
              <a:rPr lang="en-AU" sz="2000" b="1" dirty="0" smtClean="0"/>
              <a:t>78.2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6944" r="4834" b="4115"/>
          <a:stretch>
            <a:fillRect/>
          </a:stretch>
        </p:blipFill>
        <p:spPr bwMode="auto">
          <a:xfrm>
            <a:off x="2916238" y="2565400"/>
            <a:ext cx="3509962" cy="401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834" t="6944" r="4834" b="411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0"/>
            <a:ext cx="8496944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Sarcochilus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Moonglow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‘Luxury’</a:t>
            </a:r>
          </a:p>
          <a:p>
            <a:pPr algn="ctr">
              <a:defRPr/>
            </a:pP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Glenice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Simmons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7775575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2204864"/>
            <a:ext cx="756084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AND THE</a:t>
            </a:r>
            <a:b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</a:br>
            <a:r>
              <a:rPr lang="en-US" sz="6600" b="1" cap="all" dirty="0" err="1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WINNERs</a:t>
            </a: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 ARE . . . !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1"/>
          <a:stretch>
            <a:fillRect/>
          </a:stretch>
        </p:blipFill>
        <p:spPr bwMode="auto">
          <a:xfrm>
            <a:off x="4957763" y="2708275"/>
            <a:ext cx="3508375" cy="370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052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5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6944" r="4834" b="4115"/>
          <a:stretch>
            <a:fillRect/>
          </a:stretch>
        </p:blipFill>
        <p:spPr bwMode="auto">
          <a:xfrm>
            <a:off x="900113" y="2708275"/>
            <a:ext cx="3240087" cy="370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834" t="6944" r="4834" b="411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637660"/>
            <a:ext cx="4392488" cy="184665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Sarcochilus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Moonglow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‘Luxury’</a:t>
            </a:r>
          </a:p>
          <a:p>
            <a:pPr algn="ctr">
              <a:defRPr/>
            </a:pP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Glenice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Simmons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4932040" y="637659"/>
            <a:ext cx="4078291" cy="184665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Sarcochilus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Roy Gill ‘Beenak’</a:t>
            </a:r>
          </a:p>
          <a:p>
            <a:pPr algn="ctr">
              <a:defRPr/>
            </a:pP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Clive &amp;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Agi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Halls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08" y="1196752"/>
            <a:ext cx="8928992" cy="40626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AU</a:t>
            </a:r>
            <a:r>
              <a:rPr lang="en-US" sz="6600" b="1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alibri"/>
              </a:rPr>
              <a:t>ST</a:t>
            </a:r>
            <a:r>
              <a:rPr lang="en-US" sz="6600" b="1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RALIAN NATIVE</a:t>
            </a:r>
          </a:p>
          <a:p>
            <a:pPr algn="ctr">
              <a:defRPr/>
            </a:pP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Species </a:t>
            </a:r>
            <a:r>
              <a:rPr lang="en-US" sz="6600" b="1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ORCHID</a:t>
            </a:r>
          </a:p>
          <a:p>
            <a:pPr algn="ctr">
              <a:defRPr/>
            </a:pP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Sponsored by</a:t>
            </a:r>
          </a:p>
          <a:p>
            <a:pPr algn="ctr">
              <a:defRPr/>
            </a:pPr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Yarra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Valley Orchid Society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" b="3700"/>
          <a:stretch>
            <a:fillRect/>
          </a:stretch>
        </p:blipFill>
        <p:spPr bwMode="auto">
          <a:xfrm>
            <a:off x="3276600" y="2492375"/>
            <a:ext cx="2879725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3346" b="370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Dendrobium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tetragonum</a:t>
            </a: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‘St.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Austel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Marilyn &amp; Barry Larkin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6156325" y="5445224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/>
              <a:t>HCC/OSCOV</a:t>
            </a:r>
          </a:p>
          <a:p>
            <a:r>
              <a:rPr lang="en-AU" sz="2000" b="1" dirty="0" smtClean="0"/>
              <a:t>75.0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1" t="4449" r="21738" b="2209"/>
          <a:stretch>
            <a:fillRect/>
          </a:stretch>
        </p:blipFill>
        <p:spPr bwMode="auto">
          <a:xfrm>
            <a:off x="3419475" y="981075"/>
            <a:ext cx="2592388" cy="558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3251" t="4449" r="21738" b="220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" t="7805" r="13741" b="3976"/>
          <a:stretch>
            <a:fillRect/>
          </a:stretch>
        </p:blipFill>
        <p:spPr bwMode="auto">
          <a:xfrm>
            <a:off x="2015331" y="2564904"/>
            <a:ext cx="5113337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671" t="7805" r="13741" b="397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Dendrobium</a:t>
            </a:r>
            <a:b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striolatum</a:t>
            </a: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‘Magic’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Murray Harding &amp; Di Lester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7128668" y="5517232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/>
              <a:t>HCC/OSCOV</a:t>
            </a:r>
          </a:p>
          <a:p>
            <a:r>
              <a:rPr lang="en-AU" sz="2000" b="1" dirty="0" smtClean="0"/>
              <a:t>77.0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4" t="13358" r="24480" b="7703"/>
          <a:stretch>
            <a:fillRect/>
          </a:stretch>
        </p:blipFill>
        <p:spPr bwMode="auto">
          <a:xfrm>
            <a:off x="1476375" y="1125538"/>
            <a:ext cx="5983288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424" t="13358" r="24480" b="770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2204864"/>
            <a:ext cx="547260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AND THE</a:t>
            </a:r>
            <a:b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</a:b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WINNER IS . . 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" t="7805" r="13741" b="3976"/>
          <a:stretch>
            <a:fillRect/>
          </a:stretch>
        </p:blipFill>
        <p:spPr bwMode="auto">
          <a:xfrm>
            <a:off x="2195513" y="2565400"/>
            <a:ext cx="5113337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671" t="7805" r="13741" b="397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Dendrobium</a:t>
            </a:r>
            <a:b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striolatum</a:t>
            </a: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‘Magic’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Murray Harding &amp; Di Lester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5" t="3889" r="14223" b="7106"/>
          <a:stretch>
            <a:fillRect/>
          </a:stretch>
        </p:blipFill>
        <p:spPr bwMode="auto">
          <a:xfrm>
            <a:off x="2195513" y="1052513"/>
            <a:ext cx="4897437" cy="556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7065" t="3889" r="14223" b="710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08" y="1196752"/>
            <a:ext cx="8928992" cy="40626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cymbidium hybrid </a:t>
            </a:r>
            <a:r>
              <a:rPr lang="en-US" sz="6600" b="1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ORCHID</a:t>
            </a:r>
          </a:p>
          <a:p>
            <a:pPr algn="ctr">
              <a:defRPr/>
            </a:pP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Sponsored by the</a:t>
            </a:r>
          </a:p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Cymbidium Society of Victoria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82"/>
          <a:stretch>
            <a:fillRect/>
          </a:stretch>
        </p:blipFill>
        <p:spPr bwMode="auto">
          <a:xfrm>
            <a:off x="2376488" y="2565400"/>
            <a:ext cx="4391025" cy="391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4058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Cymbidium</a:t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Kimberley Khan ‘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Kentlyn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Terry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Poulton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4" r="8743" b="11597"/>
          <a:stretch>
            <a:fillRect/>
          </a:stretch>
        </p:blipFill>
        <p:spPr bwMode="auto">
          <a:xfrm>
            <a:off x="1258888" y="1052513"/>
            <a:ext cx="6629400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9904" r="8743" b="1159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72"/>
          <a:stretch>
            <a:fillRect/>
          </a:stretch>
        </p:blipFill>
        <p:spPr bwMode="auto">
          <a:xfrm>
            <a:off x="2843213" y="3429000"/>
            <a:ext cx="3668712" cy="320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4187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320087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Cymbidium</a:t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Laramie Gold</a:t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‘Golden Anniversary’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Terry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Poulton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4" t="5074" r="12920" b="2097"/>
          <a:stretch>
            <a:fillRect/>
          </a:stretch>
        </p:blipFill>
        <p:spPr bwMode="auto">
          <a:xfrm>
            <a:off x="1692275" y="1052513"/>
            <a:ext cx="590391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7584" t="5074" r="12920" b="209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1291" r="5757" b="2637"/>
          <a:stretch>
            <a:fillRect/>
          </a:stretch>
        </p:blipFill>
        <p:spPr bwMode="auto">
          <a:xfrm>
            <a:off x="3492500" y="2565400"/>
            <a:ext cx="2459038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757" t="1291" r="5757" b="263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Cymbidium</a:t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Laramie Lagoon ‘Tee Pee’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Terry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Poulton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4" t="4967" r="8507"/>
          <a:stretch>
            <a:fillRect/>
          </a:stretch>
        </p:blipFill>
        <p:spPr bwMode="auto">
          <a:xfrm>
            <a:off x="1187450" y="981075"/>
            <a:ext cx="7056438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184" t="4967" r="850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0" r="6091" b="27452"/>
          <a:stretch>
            <a:fillRect/>
          </a:stretch>
        </p:blipFill>
        <p:spPr bwMode="auto">
          <a:xfrm>
            <a:off x="1138238" y="2636838"/>
            <a:ext cx="6867525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4390" r="6091" b="2745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Cymbidium</a:t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Laramie Eagle ‘Pink’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Terry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Poulton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0" t="7573" r="21440" b="5415"/>
          <a:stretch>
            <a:fillRect/>
          </a:stretch>
        </p:blipFill>
        <p:spPr bwMode="auto">
          <a:xfrm>
            <a:off x="2195513" y="1125538"/>
            <a:ext cx="4897437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1440" t="7573" r="21440" b="541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0" t="12239" r="8241" b="5823"/>
          <a:stretch>
            <a:fillRect/>
          </a:stretch>
        </p:blipFill>
        <p:spPr bwMode="auto">
          <a:xfrm>
            <a:off x="2555875" y="2492375"/>
            <a:ext cx="4103688" cy="39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7550" t="12239" r="8241" b="582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Cymbidium</a:t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Dolly-Lin ‘Golden Beauty’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M. Owens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6516216" y="5445224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/>
              <a:t>HCC/OSCOV</a:t>
            </a:r>
          </a:p>
          <a:p>
            <a:r>
              <a:rPr lang="en-AU" sz="2000" b="1" dirty="0" smtClean="0"/>
              <a:t>75.8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1"/>
          <a:stretch>
            <a:fillRect/>
          </a:stretch>
        </p:blipFill>
        <p:spPr bwMode="auto">
          <a:xfrm>
            <a:off x="2632075" y="2565400"/>
            <a:ext cx="387985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052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Sarcochilus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Roy Gill ‘Beenak’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Clive &amp;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Agi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Halls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1" t="2222" r="28217" b="41988"/>
          <a:stretch>
            <a:fillRect/>
          </a:stretch>
        </p:blipFill>
        <p:spPr bwMode="auto">
          <a:xfrm>
            <a:off x="3384550" y="2370138"/>
            <a:ext cx="2374900" cy="409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241" t="2222" r="28217" b="419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Cymbidium</a:t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Kimberley Lagoon ‘Paul’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Paul Latina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6071457" y="5517232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/>
              <a:t>HCC/OSCOV</a:t>
            </a:r>
          </a:p>
          <a:p>
            <a:r>
              <a:rPr lang="en-AU" sz="2000" b="1" dirty="0" smtClean="0"/>
              <a:t>76.1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5" r="18085"/>
          <a:stretch>
            <a:fillRect/>
          </a:stretch>
        </p:blipFill>
        <p:spPr bwMode="auto">
          <a:xfrm>
            <a:off x="1547813" y="1125538"/>
            <a:ext cx="6121400" cy="494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2335" r="1808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9" r="8240" b="15356"/>
          <a:stretch>
            <a:fillRect/>
          </a:stretch>
        </p:blipFill>
        <p:spPr bwMode="auto">
          <a:xfrm>
            <a:off x="971600" y="2636912"/>
            <a:ext cx="6624638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2009" r="8240" b="1535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Cymbidium</a:t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Sarah Jean ‘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Ena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Langdale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N. Blamey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7092280" y="5661248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/>
              <a:t>HCC/OSCOV</a:t>
            </a:r>
          </a:p>
          <a:p>
            <a:r>
              <a:rPr lang="en-AU" sz="2000" b="1" dirty="0" smtClean="0"/>
              <a:t>77.0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7" t="28581" r="20715" b="10701"/>
          <a:stretch>
            <a:fillRect/>
          </a:stretch>
        </p:blipFill>
        <p:spPr bwMode="auto">
          <a:xfrm>
            <a:off x="3203575" y="2317750"/>
            <a:ext cx="2881313" cy="41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3717" t="28581" r="20715" b="1070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Cymbidium</a:t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Kimberley Jungle ‘Kimberley’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J. Robertson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6109466" y="5373216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/>
              <a:t>HCC/OSCOV</a:t>
            </a:r>
          </a:p>
          <a:p>
            <a:r>
              <a:rPr lang="en-AU" sz="2000" b="1" dirty="0" smtClean="0"/>
              <a:t>77.0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7" r="14265" b="29155"/>
          <a:stretch>
            <a:fillRect/>
          </a:stretch>
        </p:blipFill>
        <p:spPr bwMode="auto">
          <a:xfrm>
            <a:off x="2705100" y="2565400"/>
            <a:ext cx="3733800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1317" r="14265" b="2915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Cymbidium</a:t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Blushing ‘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Hazlewood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K. Wilson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6438900" y="5517232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/>
              <a:t>HCC/OSCOV</a:t>
            </a:r>
          </a:p>
          <a:p>
            <a:r>
              <a:rPr lang="en-AU" sz="2000" b="1" dirty="0" smtClean="0"/>
              <a:t>76.0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" t="5257" r="12093" b="6419"/>
          <a:stretch>
            <a:fillRect/>
          </a:stretch>
        </p:blipFill>
        <p:spPr bwMode="auto">
          <a:xfrm>
            <a:off x="755650" y="1196975"/>
            <a:ext cx="76327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415" t="5257" r="12093" b="641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2204864"/>
            <a:ext cx="547260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AND THE</a:t>
            </a:r>
            <a:b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</a:b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WINNER IS . . 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0" r="6091" b="27452"/>
          <a:stretch>
            <a:fillRect/>
          </a:stretch>
        </p:blipFill>
        <p:spPr bwMode="auto">
          <a:xfrm>
            <a:off x="1138238" y="2636838"/>
            <a:ext cx="6867525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4390" r="6091" b="2745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Cymbidium</a:t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Laramie Eagle ‘Pink’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Terry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Poulton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12776"/>
            <a:ext cx="9144000" cy="40626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 err="1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Laeliinae</a:t>
            </a: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 hybrid </a:t>
            </a:r>
            <a:r>
              <a:rPr lang="en-US" sz="6600" b="1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ORCHID</a:t>
            </a:r>
          </a:p>
          <a:p>
            <a:pPr algn="ctr">
              <a:defRPr/>
            </a:pP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Sponsored by</a:t>
            </a:r>
          </a:p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Mid-Murray Orchid Society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2204864"/>
            <a:ext cx="547260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AND THE</a:t>
            </a:r>
            <a:b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</a:b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WINNER IS . . 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125538"/>
            <a:ext cx="4176712" cy="545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Cattleya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Nikki ‘Precious Spots’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Michael Murray</a:t>
            </a:r>
          </a:p>
        </p:txBody>
      </p:sp>
      <p:pic>
        <p:nvPicPr>
          <p:cNvPr id="12493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3" r="4655" b="6470"/>
          <a:stretch>
            <a:fillRect/>
          </a:stretch>
        </p:blipFill>
        <p:spPr bwMode="auto">
          <a:xfrm>
            <a:off x="2484438" y="2565400"/>
            <a:ext cx="4175125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7153" r="4655" b="647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6657676" y="5517232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/>
              <a:t>HCC/OSCOV</a:t>
            </a:r>
          </a:p>
          <a:p>
            <a:r>
              <a:rPr lang="en-AU" sz="2000" b="1" dirty="0" smtClean="0"/>
              <a:t>78.0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124744"/>
            <a:ext cx="8928992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 err="1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Masdevallia</a:t>
            </a: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/>
            </a:r>
            <a:b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</a:b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hybrid </a:t>
            </a:r>
            <a:r>
              <a:rPr lang="en-US" sz="6600" b="1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ORCHID</a:t>
            </a:r>
          </a:p>
          <a:p>
            <a:pPr algn="ctr">
              <a:defRPr/>
            </a:pP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Sponsored by</a:t>
            </a:r>
          </a:p>
          <a:p>
            <a:pPr algn="ctr">
              <a:defRPr/>
            </a:pPr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Warrnambool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&amp; District Orchid Society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7053" b="8183"/>
          <a:stretch>
            <a:fillRect/>
          </a:stretch>
        </p:blipFill>
        <p:spPr bwMode="auto">
          <a:xfrm>
            <a:off x="2916238" y="2565400"/>
            <a:ext cx="3311525" cy="385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14" t="7053" b="818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Masdevallia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Super Nova ‘Starship’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Clive &amp;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Agi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Halls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6227763" y="5301208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 smtClean="0"/>
              <a:t>AM/</a:t>
            </a:r>
            <a:r>
              <a:rPr lang="en-AU" sz="2000" b="1" dirty="0" err="1" smtClean="0"/>
              <a:t>OSCOV</a:t>
            </a:r>
            <a:endParaRPr lang="en-AU" sz="2000" b="1" dirty="0"/>
          </a:p>
          <a:p>
            <a:r>
              <a:rPr lang="en-AU" sz="2000" b="1" dirty="0" smtClean="0"/>
              <a:t>80.4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6"/>
          <a:stretch>
            <a:fillRect/>
          </a:stretch>
        </p:blipFill>
        <p:spPr bwMode="auto">
          <a:xfrm>
            <a:off x="2700338" y="1052513"/>
            <a:ext cx="381635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407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"/>
          <p:cNvSpPr>
            <a:spLocks noChangeArrowheads="1"/>
          </p:cNvSpPr>
          <p:nvPr/>
        </p:nvSpPr>
        <p:spPr bwMode="auto">
          <a:xfrm>
            <a:off x="2124075" y="4763"/>
            <a:ext cx="62642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AU" altLang="en-US" sz="2000" b="1">
                <a:solidFill>
                  <a:srgbClr val="FFFFFF"/>
                </a:solidFill>
                <a:latin typeface="Calibri" panose="020F0502020204030204" pitchFamily="34" charset="0"/>
              </a:rPr>
              <a:t>’</a:t>
            </a:r>
          </a:p>
        </p:txBody>
      </p:sp>
      <p:pic>
        <p:nvPicPr>
          <p:cNvPr id="132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4" t="5919" r="18546" b="17094"/>
          <a:stretch>
            <a:fillRect/>
          </a:stretch>
        </p:blipFill>
        <p:spPr bwMode="auto">
          <a:xfrm>
            <a:off x="1743464" y="2369880"/>
            <a:ext cx="5472113" cy="424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234" t="5919" r="18546" b="1709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Masdevallia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Stripe King ‘Sparkle’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Marita Anderson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7215577" y="5445224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 smtClean="0"/>
              <a:t>AM/</a:t>
            </a:r>
            <a:r>
              <a:rPr lang="en-AU" sz="2000" b="1" dirty="0" err="1" smtClean="0"/>
              <a:t>OSCOV</a:t>
            </a:r>
            <a:endParaRPr lang="en-AU" sz="2000" b="1" dirty="0"/>
          </a:p>
          <a:p>
            <a:r>
              <a:rPr lang="en-AU" sz="2000" b="1" dirty="0" smtClean="0"/>
              <a:t>81.3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8" r="18500"/>
          <a:stretch>
            <a:fillRect/>
          </a:stretch>
        </p:blipFill>
        <p:spPr bwMode="auto">
          <a:xfrm>
            <a:off x="2987675" y="1125538"/>
            <a:ext cx="3181350" cy="528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1338" r="1850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" b="31345"/>
          <a:stretch>
            <a:fillRect/>
          </a:stretch>
        </p:blipFill>
        <p:spPr bwMode="auto">
          <a:xfrm>
            <a:off x="2655888" y="2492375"/>
            <a:ext cx="3832225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452" b="3134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Masdevallia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Rubicon ‘Storm’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Marita Anderson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6488113" y="5445224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 smtClean="0"/>
              <a:t>AM/</a:t>
            </a:r>
            <a:r>
              <a:rPr lang="en-AU" sz="2000" b="1" dirty="0" err="1" smtClean="0"/>
              <a:t>OSCOV</a:t>
            </a:r>
            <a:endParaRPr lang="en-AU" sz="2000" b="1" dirty="0"/>
          </a:p>
          <a:p>
            <a:r>
              <a:rPr lang="en-AU" sz="2000" b="1" dirty="0" smtClean="0"/>
              <a:t>82.0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96975"/>
            <a:ext cx="7345362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2204864"/>
            <a:ext cx="547260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AND THE</a:t>
            </a:r>
            <a:b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</a:b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WINNER IS . . 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"/>
          <p:cNvSpPr>
            <a:spLocks noChangeArrowheads="1"/>
          </p:cNvSpPr>
          <p:nvPr/>
        </p:nvSpPr>
        <p:spPr bwMode="auto">
          <a:xfrm>
            <a:off x="2124075" y="4763"/>
            <a:ext cx="62642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AU" altLang="en-US" sz="2000" b="1">
                <a:solidFill>
                  <a:srgbClr val="FFFFFF"/>
                </a:solidFill>
                <a:latin typeface="Calibri" panose="020F0502020204030204" pitchFamily="34" charset="0"/>
              </a:rPr>
              <a:t>’</a:t>
            </a:r>
          </a:p>
        </p:txBody>
      </p:sp>
      <p:pic>
        <p:nvPicPr>
          <p:cNvPr id="141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4" t="5919" r="18546" b="17094"/>
          <a:stretch>
            <a:fillRect/>
          </a:stretch>
        </p:blipFill>
        <p:spPr bwMode="auto">
          <a:xfrm>
            <a:off x="1908175" y="2346325"/>
            <a:ext cx="5472113" cy="424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234" t="5919" r="18546" b="1709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Masdevallia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Stripe King ‘Sparkle’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Marita 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Anderson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2" y="2369880"/>
            <a:ext cx="6251575" cy="416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Dendrobium Australian Nugget ‘Pride of Australia’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Phil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Grech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7092280" y="5743955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 smtClean="0"/>
              <a:t>HCC/</a:t>
            </a:r>
            <a:r>
              <a:rPr lang="en-AU" sz="2000" b="1" dirty="0" err="1" smtClean="0"/>
              <a:t>OSCOV</a:t>
            </a:r>
            <a:endParaRPr lang="en-AU" sz="2000" b="1" dirty="0" smtClean="0"/>
          </a:p>
          <a:p>
            <a:r>
              <a:rPr lang="en-AU" sz="2000" b="1" smtClean="0"/>
              <a:t>79.9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280" y="1340768"/>
            <a:ext cx="8928992" cy="40626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 err="1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oncidiinae</a:t>
            </a: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/>
            </a:r>
            <a:b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</a:b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hybrid </a:t>
            </a:r>
            <a:r>
              <a:rPr lang="en-US" sz="6600" b="1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ORCHID</a:t>
            </a:r>
          </a:p>
          <a:p>
            <a:pPr algn="ctr">
              <a:defRPr/>
            </a:pP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Sponsored by</a:t>
            </a:r>
          </a:p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Bendigo Orchid Club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t="5238" b="2548"/>
          <a:stretch>
            <a:fillRect/>
          </a:stretch>
        </p:blipFill>
        <p:spPr bwMode="auto">
          <a:xfrm>
            <a:off x="1871663" y="2565400"/>
            <a:ext cx="5400675" cy="382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342" t="5238" b="254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Oncidium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Donna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Buang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‘Beenak’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Clive &amp;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Agi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Halls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5508104" y="5517232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/>
              <a:t>HCC/OSCOV</a:t>
            </a:r>
          </a:p>
          <a:p>
            <a:r>
              <a:rPr lang="en-AU" sz="2000" b="1" dirty="0" smtClean="0"/>
              <a:t>78.0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1" r="5840" b="13031"/>
          <a:stretch>
            <a:fillRect/>
          </a:stretch>
        </p:blipFill>
        <p:spPr bwMode="auto">
          <a:xfrm>
            <a:off x="2339975" y="1268413"/>
            <a:ext cx="467836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0881" r="5840" b="1303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" t="600" b="45895"/>
          <a:stretch>
            <a:fillRect/>
          </a:stretch>
        </p:blipFill>
        <p:spPr bwMode="auto">
          <a:xfrm>
            <a:off x="1657350" y="2434844"/>
            <a:ext cx="5829300" cy="39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62" t="600" b="4589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Oncidium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Snowfall ‘Beenak’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Clive &amp;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Agi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Halls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6876256" y="5589240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/>
              <a:t>HCC/OSCOV</a:t>
            </a:r>
          </a:p>
          <a:p>
            <a:r>
              <a:rPr lang="en-AU" sz="2000" b="1" dirty="0" smtClean="0"/>
              <a:t>79.5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9" t="11192" b="7768"/>
          <a:stretch>
            <a:fillRect/>
          </a:stretch>
        </p:blipFill>
        <p:spPr bwMode="auto">
          <a:xfrm>
            <a:off x="2411413" y="1052513"/>
            <a:ext cx="4105275" cy="531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6479" t="11192" b="776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2204864"/>
            <a:ext cx="547260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AND THE</a:t>
            </a:r>
            <a:b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</a:b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WINNER IS . . 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t="5238" b="2548"/>
          <a:stretch>
            <a:fillRect/>
          </a:stretch>
        </p:blipFill>
        <p:spPr bwMode="auto">
          <a:xfrm>
            <a:off x="1871663" y="2565400"/>
            <a:ext cx="5400675" cy="382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342" t="5238" b="254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Oncidium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Donna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Buang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‘Beenak’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Clive &amp;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Agi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Halls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08" y="1340768"/>
            <a:ext cx="8928992" cy="40626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paphiopedilum</a:t>
            </a:r>
            <a:b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</a:b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species </a:t>
            </a:r>
            <a:r>
              <a:rPr lang="en-US" sz="6600" b="1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ORCHID</a:t>
            </a:r>
          </a:p>
          <a:p>
            <a:pPr algn="ctr">
              <a:defRPr/>
            </a:pP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Sponsored by</a:t>
            </a:r>
          </a:p>
          <a:p>
            <a:pPr algn="ctr">
              <a:defRPr/>
            </a:pPr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Stawell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Orchid Society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8" b="7982"/>
          <a:stretch/>
        </p:blipFill>
        <p:spPr bwMode="auto">
          <a:xfrm>
            <a:off x="2627784" y="2369880"/>
            <a:ext cx="3888432" cy="423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Paphiopedilum</a:t>
            </a:r>
            <a:b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hangianum</a:t>
            </a: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‘Julian’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Michael Coker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052513"/>
            <a:ext cx="5473700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908050"/>
            <a:ext cx="4248150" cy="566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8" t="14922" r="30070" b="14127"/>
          <a:stretch>
            <a:fillRect/>
          </a:stretch>
        </p:blipFill>
        <p:spPr bwMode="auto">
          <a:xfrm>
            <a:off x="2627313" y="2420938"/>
            <a:ext cx="3744912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6768" t="14922" r="30070" b="1412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Paphiopedilum</a:t>
            </a:r>
            <a:b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leucochilum</a:t>
            </a: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‘Alina’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Konrad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Potocki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6372007" y="5373216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/>
              <a:t>HCC/OSCOV</a:t>
            </a:r>
          </a:p>
          <a:p>
            <a:r>
              <a:rPr lang="en-AU" sz="2000" b="1" dirty="0" smtClean="0"/>
              <a:t>78.6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7" t="2545" r="28178" b="56055"/>
          <a:stretch>
            <a:fillRect/>
          </a:stretch>
        </p:blipFill>
        <p:spPr bwMode="auto">
          <a:xfrm>
            <a:off x="2987675" y="2636838"/>
            <a:ext cx="3430588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7017" t="2545" r="28178" b="5605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Paphiopedilum</a:t>
            </a:r>
            <a:b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micranthum</a:t>
            </a: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‘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Sashkia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T.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Visser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6300192" y="5445224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 smtClean="0"/>
              <a:t>AM/</a:t>
            </a:r>
            <a:r>
              <a:rPr lang="en-AU" sz="2000" b="1" dirty="0" err="1" smtClean="0"/>
              <a:t>OSCOV</a:t>
            </a:r>
            <a:endParaRPr lang="en-AU" sz="2000" b="1" dirty="0"/>
          </a:p>
          <a:p>
            <a:r>
              <a:rPr lang="en-AU" sz="2000" b="1" dirty="0" smtClean="0"/>
              <a:t>81.6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8" r="25508"/>
          <a:stretch>
            <a:fillRect/>
          </a:stretch>
        </p:blipFill>
        <p:spPr bwMode="auto">
          <a:xfrm>
            <a:off x="2268538" y="1052513"/>
            <a:ext cx="4673600" cy="537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6528" r="2550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1" t="8028" r="31616" b="48601"/>
          <a:stretch>
            <a:fillRect/>
          </a:stretch>
        </p:blipFill>
        <p:spPr bwMode="auto">
          <a:xfrm>
            <a:off x="3276600" y="3200400"/>
            <a:ext cx="2735263" cy="32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21" t="8028" r="31616" b="4860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320087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Paphiopedilum</a:t>
            </a:r>
            <a:b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micranthum</a:t>
            </a: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f.</a:t>
            </a: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eburneum</a:t>
            </a: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‘Distinction’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Craig &amp; Fiona Miles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6071457" y="5517232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/>
              <a:t>HCC/OSCOV</a:t>
            </a:r>
          </a:p>
          <a:p>
            <a:r>
              <a:rPr lang="en-AU" sz="2000" b="1" dirty="0" smtClean="0"/>
              <a:t>78.5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9" r="17712"/>
          <a:stretch>
            <a:fillRect/>
          </a:stretch>
        </p:blipFill>
        <p:spPr bwMode="auto">
          <a:xfrm>
            <a:off x="2484438" y="981075"/>
            <a:ext cx="446405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9289" r="1771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t="2847" r="26733" b="46159"/>
          <a:stretch>
            <a:fillRect/>
          </a:stretch>
        </p:blipFill>
        <p:spPr bwMode="auto">
          <a:xfrm>
            <a:off x="1663700" y="2636838"/>
            <a:ext cx="58166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9897" t="2847" r="26733" b="4615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Paphiopedilum</a:t>
            </a:r>
            <a:b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sukhakulii</a:t>
            </a: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‘Dark Leopard’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Michael Coker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5796136" y="5680505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 smtClean="0"/>
              <a:t>AM/</a:t>
            </a:r>
            <a:r>
              <a:rPr lang="en-AU" sz="2000" b="1" dirty="0" err="1" smtClean="0"/>
              <a:t>OSCOV</a:t>
            </a:r>
            <a:endParaRPr lang="en-AU" sz="2000" b="1" dirty="0"/>
          </a:p>
          <a:p>
            <a:r>
              <a:rPr lang="en-AU" sz="2000" b="1" dirty="0" smtClean="0"/>
              <a:t>80.0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" t="1511" r="2441" b="3716"/>
          <a:stretch>
            <a:fillRect/>
          </a:stretch>
        </p:blipFill>
        <p:spPr bwMode="auto">
          <a:xfrm>
            <a:off x="971550" y="1052513"/>
            <a:ext cx="7200900" cy="538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669" t="1511" r="2441" b="371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t="2548" r="3151" b="16516"/>
          <a:stretch>
            <a:fillRect/>
          </a:stretch>
        </p:blipFill>
        <p:spPr bwMode="auto">
          <a:xfrm>
            <a:off x="2987675" y="2565400"/>
            <a:ext cx="3363913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957" t="2548" r="3151" b="1651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Paphiopedilum </a:t>
            </a:r>
            <a:r>
              <a:rPr lang="en-US" sz="5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sukhakulii</a:t>
            </a: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‘Spotted Leopard’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Michael Coker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6323235" y="5589240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/>
              <a:t>HCC/OSCOV</a:t>
            </a:r>
          </a:p>
          <a:p>
            <a:r>
              <a:rPr lang="en-AU" sz="2000" b="1" dirty="0" smtClean="0"/>
              <a:t>79.9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52513"/>
            <a:ext cx="7632700" cy="541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7" r="22144"/>
          <a:stretch>
            <a:fillRect/>
          </a:stretch>
        </p:blipFill>
        <p:spPr bwMode="auto">
          <a:xfrm>
            <a:off x="971550" y="908050"/>
            <a:ext cx="2339975" cy="558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2037" r="2214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91880" y="1412776"/>
            <a:ext cx="5220072" cy="320087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Paphiopedilum</a:t>
            </a:r>
            <a:b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hookerae</a:t>
            </a: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‘Distinction’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Craig &amp; Fiona Miles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3502391" y="5724955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/>
              <a:t>HCC/OSCOV</a:t>
            </a:r>
          </a:p>
          <a:p>
            <a:r>
              <a:rPr lang="en-AU" sz="2000" b="1" dirty="0" smtClean="0"/>
              <a:t>79.7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2492375"/>
            <a:ext cx="3095625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Dendrobium</a:t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Cosmic Gold ‘Madison’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Chris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Pegg</a:t>
            </a:r>
            <a:r>
              <a:rPr lang="en-US" sz="4000" b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6071457" y="5517232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/>
              <a:t>HCC/OSCOV</a:t>
            </a:r>
          </a:p>
          <a:p>
            <a:r>
              <a:rPr lang="en-AU" sz="2000" b="1" dirty="0" smtClean="0"/>
              <a:t>79.0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0" r="6273"/>
          <a:stretch>
            <a:fillRect/>
          </a:stretch>
        </p:blipFill>
        <p:spPr bwMode="auto">
          <a:xfrm>
            <a:off x="1835150" y="981075"/>
            <a:ext cx="5761038" cy="545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540" r="627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2204864"/>
            <a:ext cx="547260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AND THE</a:t>
            </a:r>
            <a:b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</a:b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WINNER IS . . .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0" r="6273"/>
          <a:stretch>
            <a:fillRect/>
          </a:stretch>
        </p:blipFill>
        <p:spPr bwMode="auto">
          <a:xfrm>
            <a:off x="2627313" y="2492375"/>
            <a:ext cx="4225925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540" r="627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Paphiopedilum</a:t>
            </a:r>
            <a:b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hookerae</a:t>
            </a: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‘Distinction’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Craig &amp; Fiona Miles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08" y="1340768"/>
            <a:ext cx="8928992" cy="40626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paphiopedilum</a:t>
            </a:r>
            <a:b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</a:br>
            <a:r>
              <a:rPr lang="en-US" sz="6600" b="1" cap="all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hybrid </a:t>
            </a:r>
            <a:r>
              <a:rPr lang="en-US" sz="6600" b="1" dirty="0">
                <a:ln w="19050">
                  <a:solidFill>
                    <a:srgbClr val="4BACC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ORCHID</a:t>
            </a:r>
          </a:p>
          <a:p>
            <a:pPr algn="ctr">
              <a:defRPr/>
            </a:pP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Sponsored by</a:t>
            </a:r>
          </a:p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Ballarat Orchid Society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t="4903" r="6523" b="15456"/>
          <a:stretch>
            <a:fillRect/>
          </a:stretch>
        </p:blipFill>
        <p:spPr bwMode="auto">
          <a:xfrm>
            <a:off x="2987675" y="2492375"/>
            <a:ext cx="31686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802" t="4903" r="6523" b="1545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Paphiopedilum</a:t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Dark Knight ‘Julian’</a:t>
            </a:r>
            <a: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Michael Coker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6140370" y="5517232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/>
              <a:t>HCC/OSCOV</a:t>
            </a:r>
          </a:p>
          <a:p>
            <a:r>
              <a:rPr lang="en-AU" sz="2000" b="1" dirty="0" smtClean="0"/>
              <a:t>79.9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r="8591" b="54784"/>
          <a:stretch>
            <a:fillRect/>
          </a:stretch>
        </p:blipFill>
        <p:spPr bwMode="auto">
          <a:xfrm>
            <a:off x="1258888" y="1196975"/>
            <a:ext cx="6599237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961" r="8591" b="5478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8" r="2960" b="26482"/>
          <a:stretch>
            <a:fillRect/>
          </a:stretch>
        </p:blipFill>
        <p:spPr bwMode="auto">
          <a:xfrm>
            <a:off x="2951163" y="2382838"/>
            <a:ext cx="3241675" cy="401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6128" r="2960" b="2648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Paphiopedilum Stone Galaxy ‘Constellation’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Michael Coker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6176883" y="5373216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 smtClean="0"/>
              <a:t>AM/</a:t>
            </a:r>
            <a:r>
              <a:rPr lang="en-AU" sz="2000" b="1" dirty="0" err="1" smtClean="0"/>
              <a:t>OSCOV</a:t>
            </a:r>
            <a:endParaRPr lang="en-AU" sz="2000" b="1" dirty="0"/>
          </a:p>
          <a:p>
            <a:r>
              <a:rPr lang="en-AU" sz="2000" b="1" dirty="0" smtClean="0"/>
              <a:t>81.4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8"/>
          <a:stretch>
            <a:fillRect/>
          </a:stretch>
        </p:blipFill>
        <p:spPr bwMode="auto">
          <a:xfrm>
            <a:off x="827088" y="908050"/>
            <a:ext cx="7489825" cy="563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64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r="24147" b="4477"/>
          <a:stretch>
            <a:fillRect/>
          </a:stretch>
        </p:blipFill>
        <p:spPr bwMode="auto">
          <a:xfrm>
            <a:off x="539750" y="692150"/>
            <a:ext cx="3095625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411" r="24147" b="447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05008" y="1412776"/>
            <a:ext cx="5220072" cy="320087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Paphiopedilum</a:t>
            </a:r>
            <a:b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Saint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Swithin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‘Scorpio’</a:t>
            </a:r>
          </a:p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Craig &amp; Fiona Miles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5525B3C1-667D-4BDC-B439-DCD17B93C21C}"/>
              </a:ext>
            </a:extLst>
          </p:cNvPr>
          <p:cNvSpPr txBox="1">
            <a:spLocks/>
          </p:cNvSpPr>
          <p:nvPr/>
        </p:nvSpPr>
        <p:spPr>
          <a:xfrm>
            <a:off x="3645886" y="5589240"/>
            <a:ext cx="1906008" cy="7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 smtClean="0"/>
              <a:t>AM/</a:t>
            </a:r>
            <a:r>
              <a:rPr lang="en-AU" sz="2000" b="1" dirty="0" err="1" smtClean="0"/>
              <a:t>OSCOV</a:t>
            </a:r>
            <a:endParaRPr lang="en-AU" sz="2000" b="1" dirty="0"/>
          </a:p>
          <a:p>
            <a:r>
              <a:rPr lang="en-AU" sz="2000" b="1" dirty="0" smtClean="0"/>
              <a:t>80.6</a:t>
            </a:r>
            <a:endParaRPr lang="en-A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0" t="9842" r="3134" b="15395"/>
          <a:stretch>
            <a:fillRect/>
          </a:stretch>
        </p:blipFill>
        <p:spPr bwMode="auto">
          <a:xfrm>
            <a:off x="827088" y="1341438"/>
            <a:ext cx="7489825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9830" t="9842" r="3134" b="1539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732</Words>
  <Application>Microsoft Office PowerPoint</Application>
  <PresentationFormat>On-screen Show (4:3)</PresentationFormat>
  <Paragraphs>592</Paragraphs>
  <Slides>197</Slides>
  <Notes>160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197</vt:i4>
      </vt:variant>
    </vt:vector>
  </HeadingPairs>
  <TitlesOfParts>
    <vt:vector size="203" baseType="lpstr">
      <vt:lpstr>Microsoft YaHei</vt:lpstr>
      <vt:lpstr>Arial</vt:lpstr>
      <vt:lpstr>Calibri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MJC</dc:creator>
  <cp:lastModifiedBy>Michael Coker</cp:lastModifiedBy>
  <cp:revision>46</cp:revision>
  <cp:lastPrinted>1601-01-01T00:00:00Z</cp:lastPrinted>
  <dcterms:created xsi:type="dcterms:W3CDTF">1601-01-01T00:00:00Z</dcterms:created>
  <dcterms:modified xsi:type="dcterms:W3CDTF">2020-04-14T00:10:59Z</dcterms:modified>
</cp:coreProperties>
</file>